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6" r:id="rId1"/>
  </p:sldMasterIdLst>
  <p:notesMasterIdLst>
    <p:notesMasterId r:id="rId48"/>
  </p:notesMasterIdLst>
  <p:sldIdLst>
    <p:sldId id="355" r:id="rId2"/>
    <p:sldId id="256" r:id="rId3"/>
    <p:sldId id="356" r:id="rId4"/>
    <p:sldId id="259" r:id="rId5"/>
    <p:sldId id="258" r:id="rId6"/>
    <p:sldId id="260" r:id="rId7"/>
    <p:sldId id="357" r:id="rId8"/>
    <p:sldId id="261" r:id="rId9"/>
    <p:sldId id="291" r:id="rId10"/>
    <p:sldId id="293" r:id="rId11"/>
    <p:sldId id="292" r:id="rId12"/>
    <p:sldId id="263" r:id="rId13"/>
    <p:sldId id="296" r:id="rId14"/>
    <p:sldId id="303" r:id="rId15"/>
    <p:sldId id="302" r:id="rId16"/>
    <p:sldId id="301" r:id="rId17"/>
    <p:sldId id="300" r:id="rId18"/>
    <p:sldId id="299" r:id="rId19"/>
    <p:sldId id="298" r:id="rId20"/>
    <p:sldId id="297" r:id="rId21"/>
    <p:sldId id="304" r:id="rId22"/>
    <p:sldId id="358" r:id="rId23"/>
    <p:sldId id="264" r:id="rId24"/>
    <p:sldId id="306" r:id="rId25"/>
    <p:sldId id="309" r:id="rId26"/>
    <p:sldId id="308" r:id="rId27"/>
    <p:sldId id="312" r:id="rId28"/>
    <p:sldId id="311" r:id="rId29"/>
    <p:sldId id="310" r:id="rId30"/>
    <p:sldId id="315" r:id="rId31"/>
    <p:sldId id="360" r:id="rId32"/>
    <p:sldId id="361" r:id="rId33"/>
    <p:sldId id="362" r:id="rId34"/>
    <p:sldId id="267" r:id="rId35"/>
    <p:sldId id="270" r:id="rId36"/>
    <p:sldId id="274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286" r:id="rId45"/>
    <p:sldId id="359" r:id="rId46"/>
    <p:sldId id="288" r:id="rId47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49"/>
      <p:bold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Garamond" panose="02020404030301010803" pitchFamily="18" charset="0"/>
      <p:regular r:id="rId55"/>
      <p:bold r:id="rId56"/>
      <p:italic r:id="rId57"/>
    </p:embeddedFont>
    <p:embeddedFont>
      <p:font typeface="Open Sans" panose="020B0606030504020204" pitchFamily="34" charset="0"/>
      <p:regular r:id="rId58"/>
      <p:bold r:id="rId59"/>
      <p:italic r:id="rId60"/>
      <p:boldItalic r:id="rId61"/>
    </p:embeddedFont>
    <p:embeddedFont>
      <p:font typeface="Tahoma" panose="020B0604030504040204" pitchFamily="34" charset="0"/>
      <p:regular r:id="rId62"/>
      <p:bold r:id="rId6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553982-9427-4496-9AE5-2B3069D68D25}">
  <a:tblStyle styleId="{D6553982-9427-4496-9AE5-2B3069D68D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4" autoAdjust="0"/>
    <p:restoredTop sz="95285" autoAdjust="0"/>
  </p:normalViewPr>
  <p:slideViewPr>
    <p:cSldViewPr snapToGrid="0">
      <p:cViewPr varScale="1">
        <p:scale>
          <a:sx n="96" d="100"/>
          <a:sy n="96" d="100"/>
        </p:scale>
        <p:origin x="1051" y="7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ng" userId="e9a5a3a4b769d459" providerId="LiveId" clId="{A8014C8A-FF61-4650-8AFF-172CA3043DC1}"/>
    <pc:docChg chg="undo custSel addSld delSld modSld sldOrd modMainMaster">
      <pc:chgData name="nong" userId="e9a5a3a4b769d459" providerId="LiveId" clId="{A8014C8A-FF61-4650-8AFF-172CA3043DC1}" dt="2022-12-16T16:15:26.244" v="457" actId="20577"/>
      <pc:docMkLst>
        <pc:docMk/>
      </pc:docMkLst>
      <pc:sldChg chg="addSp delSp modSp add del mod ord modTransition modAnim">
        <pc:chgData name="nong" userId="e9a5a3a4b769d459" providerId="LiveId" clId="{A8014C8A-FF61-4650-8AFF-172CA3043DC1}" dt="2022-12-16T16:11:48.092" v="335" actId="14100"/>
        <pc:sldMkLst>
          <pc:docMk/>
          <pc:sldMk cId="0" sldId="256"/>
        </pc:sldMkLst>
        <pc:spChg chg="add del">
          <ac:chgData name="nong" userId="e9a5a3a4b769d459" providerId="LiveId" clId="{A8014C8A-FF61-4650-8AFF-172CA3043DC1}" dt="2022-12-16T15:50:27.385" v="48" actId="11529"/>
          <ac:spMkLst>
            <pc:docMk/>
            <pc:sldMk cId="0" sldId="256"/>
            <ac:spMk id="5" creationId="{466CDC95-A142-191D-82BD-7E403132A09E}"/>
          </ac:spMkLst>
        </pc:spChg>
        <pc:spChg chg="add del mod">
          <ac:chgData name="nong" userId="e9a5a3a4b769d459" providerId="LiveId" clId="{A8014C8A-FF61-4650-8AFF-172CA3043DC1}" dt="2022-12-16T15:51:01.502" v="60" actId="11529"/>
          <ac:spMkLst>
            <pc:docMk/>
            <pc:sldMk cId="0" sldId="256"/>
            <ac:spMk id="6" creationId="{FFF7FD16-B75D-40EC-3110-C6B5110685EB}"/>
          </ac:spMkLst>
        </pc:spChg>
        <pc:spChg chg="add del">
          <ac:chgData name="nong" userId="e9a5a3a4b769d459" providerId="LiveId" clId="{A8014C8A-FF61-4650-8AFF-172CA3043DC1}" dt="2022-12-16T15:50:42.100" v="51" actId="11529"/>
          <ac:spMkLst>
            <pc:docMk/>
            <pc:sldMk cId="0" sldId="256"/>
            <ac:spMk id="7" creationId="{4C572AEE-92E3-E057-41DD-DB32E8789E26}"/>
          </ac:spMkLst>
        </pc:spChg>
        <pc:spChg chg="add mod">
          <ac:chgData name="nong" userId="e9a5a3a4b769d459" providerId="LiveId" clId="{A8014C8A-FF61-4650-8AFF-172CA3043DC1}" dt="2022-12-16T15:56:42.795" v="125" actId="1076"/>
          <ac:spMkLst>
            <pc:docMk/>
            <pc:sldMk cId="0" sldId="256"/>
            <ac:spMk id="8" creationId="{BDF9D69E-FA36-F239-0A41-5733417D93EF}"/>
          </ac:spMkLst>
        </pc:spChg>
        <pc:spChg chg="add del mod">
          <ac:chgData name="nong" userId="e9a5a3a4b769d459" providerId="LiveId" clId="{A8014C8A-FF61-4650-8AFF-172CA3043DC1}" dt="2022-12-16T15:52:38.442" v="81" actId="33987"/>
          <ac:spMkLst>
            <pc:docMk/>
            <pc:sldMk cId="0" sldId="256"/>
            <ac:spMk id="11" creationId="{02EC4955-4EEA-1F8C-A898-EBEA2B6404AE}"/>
          </ac:spMkLst>
        </pc:spChg>
        <pc:spChg chg="mod">
          <ac:chgData name="nong" userId="e9a5a3a4b769d459" providerId="LiveId" clId="{A8014C8A-FF61-4650-8AFF-172CA3043DC1}" dt="2022-12-16T15:56:30.907" v="123" actId="1076"/>
          <ac:spMkLst>
            <pc:docMk/>
            <pc:sldMk cId="0" sldId="256"/>
            <ac:spMk id="286" creationId="{00000000-0000-0000-0000-000000000000}"/>
          </ac:spMkLst>
        </pc:spChg>
        <pc:spChg chg="del mod">
          <ac:chgData name="nong" userId="e9a5a3a4b769d459" providerId="LiveId" clId="{A8014C8A-FF61-4650-8AFF-172CA3043DC1}" dt="2022-12-16T15:49:26.949" v="35" actId="478"/>
          <ac:spMkLst>
            <pc:docMk/>
            <pc:sldMk cId="0" sldId="256"/>
            <ac:spMk id="287" creationId="{00000000-0000-0000-0000-000000000000}"/>
          </ac:spMkLst>
        </pc:spChg>
        <pc:spChg chg="del mod">
          <ac:chgData name="nong" userId="e9a5a3a4b769d459" providerId="LiveId" clId="{A8014C8A-FF61-4650-8AFF-172CA3043DC1}" dt="2022-12-16T15:49:47.500" v="41" actId="478"/>
          <ac:spMkLst>
            <pc:docMk/>
            <pc:sldMk cId="0" sldId="256"/>
            <ac:spMk id="294" creationId="{00000000-0000-0000-0000-000000000000}"/>
          </ac:spMkLst>
        </pc:spChg>
        <pc:picChg chg="add del mod">
          <ac:chgData name="nong" userId="e9a5a3a4b769d459" providerId="LiveId" clId="{A8014C8A-FF61-4650-8AFF-172CA3043DC1}" dt="2022-12-16T15:51:38.118" v="71" actId="478"/>
          <ac:picMkLst>
            <pc:docMk/>
            <pc:sldMk cId="0" sldId="256"/>
            <ac:picMk id="3" creationId="{68451EBE-9669-29B3-E289-F516E678959D}"/>
          </ac:picMkLst>
        </pc:picChg>
        <pc:picChg chg="del">
          <ac:chgData name="nong" userId="e9a5a3a4b769d459" providerId="LiveId" clId="{A8014C8A-FF61-4650-8AFF-172CA3043DC1}" dt="2022-12-16T15:49:48.594" v="42" actId="478"/>
          <ac:picMkLst>
            <pc:docMk/>
            <pc:sldMk cId="0" sldId="256"/>
            <ac:picMk id="4" creationId="{AD306426-E004-D67F-C22D-2E61B2DF9004}"/>
          </ac:picMkLst>
        </pc:picChg>
        <pc:picChg chg="add mod">
          <ac:chgData name="nong" userId="e9a5a3a4b769d459" providerId="LiveId" clId="{A8014C8A-FF61-4650-8AFF-172CA3043DC1}" dt="2022-12-16T15:56:42.795" v="125" actId="1076"/>
          <ac:picMkLst>
            <pc:docMk/>
            <pc:sldMk cId="0" sldId="256"/>
            <ac:picMk id="10" creationId="{D582A41B-E764-DBD4-6DFA-804B7A3E474A}"/>
          </ac:picMkLst>
        </pc:picChg>
        <pc:picChg chg="add mod">
          <ac:chgData name="nong" userId="e9a5a3a4b769d459" providerId="LiveId" clId="{A8014C8A-FF61-4650-8AFF-172CA3043DC1}" dt="2022-12-16T16:11:48.092" v="335" actId="14100"/>
          <ac:picMkLst>
            <pc:docMk/>
            <pc:sldMk cId="0" sldId="256"/>
            <ac:picMk id="12" creationId="{7C24A465-F45B-97D8-8A09-0020E4D71DED}"/>
          </ac:picMkLst>
        </pc:picChg>
        <pc:picChg chg="add del mod">
          <ac:chgData name="nong" userId="e9a5a3a4b769d459" providerId="LiveId" clId="{A8014C8A-FF61-4650-8AFF-172CA3043DC1}" dt="2022-12-16T16:11:33.283" v="332"/>
          <ac:picMkLst>
            <pc:docMk/>
            <pc:sldMk cId="0" sldId="256"/>
            <ac:picMk id="13" creationId="{8664D8C2-5F99-CD36-FABA-06A6DEC0E3CD}"/>
          </ac:picMkLst>
        </pc:picChg>
      </pc:sldChg>
      <pc:sldChg chg="del modTransition">
        <pc:chgData name="nong" userId="e9a5a3a4b769d459" providerId="LiveId" clId="{A8014C8A-FF61-4650-8AFF-172CA3043DC1}" dt="2022-12-16T15:53:42.927" v="90" actId="47"/>
        <pc:sldMkLst>
          <pc:docMk/>
          <pc:sldMk cId="0" sldId="257"/>
        </pc:sldMkLst>
      </pc:sldChg>
      <pc:sldChg chg="addSp delSp modSp mod modTransition modAnim">
        <pc:chgData name="nong" userId="e9a5a3a4b769d459" providerId="LiveId" clId="{A8014C8A-FF61-4650-8AFF-172CA3043DC1}" dt="2022-12-16T16:12:01.901" v="340"/>
        <pc:sldMkLst>
          <pc:docMk/>
          <pc:sldMk cId="0" sldId="258"/>
        </pc:sldMkLst>
        <pc:spChg chg="add mod">
          <ac:chgData name="nong" userId="e9a5a3a4b769d459" providerId="LiveId" clId="{A8014C8A-FF61-4650-8AFF-172CA3043DC1}" dt="2022-12-16T16:01:23.741" v="205" actId="1076"/>
          <ac:spMkLst>
            <pc:docMk/>
            <pc:sldMk cId="0" sldId="258"/>
            <ac:spMk id="2" creationId="{79BE4587-F6C6-5E1E-782F-8EA558FEDFDD}"/>
          </ac:spMkLst>
        </pc:spChg>
        <pc:spChg chg="add del mod">
          <ac:chgData name="nong" userId="e9a5a3a4b769d459" providerId="LiveId" clId="{A8014C8A-FF61-4650-8AFF-172CA3043DC1}" dt="2022-12-16T16:01:19.617" v="204" actId="478"/>
          <ac:spMkLst>
            <pc:docMk/>
            <pc:sldMk cId="0" sldId="258"/>
            <ac:spMk id="4" creationId="{0E91B1D4-1602-C699-09ED-13C6B7E34D7A}"/>
          </ac:spMkLst>
        </pc:spChg>
        <pc:spChg chg="add del mod">
          <ac:chgData name="nong" userId="e9a5a3a4b769d459" providerId="LiveId" clId="{A8014C8A-FF61-4650-8AFF-172CA3043DC1}" dt="2022-12-16T16:01:54.811" v="209"/>
          <ac:spMkLst>
            <pc:docMk/>
            <pc:sldMk cId="0" sldId="258"/>
            <ac:spMk id="5" creationId="{AED2D706-9497-4453-8485-8954B3D30788}"/>
          </ac:spMkLst>
        </pc:spChg>
        <pc:spChg chg="del mod">
          <ac:chgData name="nong" userId="e9a5a3a4b769d459" providerId="LiveId" clId="{A8014C8A-FF61-4650-8AFF-172CA3043DC1}" dt="2022-12-16T16:03:58.213" v="236"/>
          <ac:spMkLst>
            <pc:docMk/>
            <pc:sldMk cId="0" sldId="258"/>
            <ac:spMk id="22" creationId="{5F7F16A5-F173-D5F0-A1A9-83A7497E52B7}"/>
          </ac:spMkLst>
        </pc:spChg>
        <pc:spChg chg="add del">
          <ac:chgData name="nong" userId="e9a5a3a4b769d459" providerId="LiveId" clId="{A8014C8A-FF61-4650-8AFF-172CA3043DC1}" dt="2022-12-16T16:02:02.263" v="211"/>
          <ac:spMkLst>
            <pc:docMk/>
            <pc:sldMk cId="0" sldId="258"/>
            <ac:spMk id="23" creationId="{0CADD3AA-4EC3-7025-1484-78D481990035}"/>
          </ac:spMkLst>
        </pc:spChg>
        <pc:spChg chg="del mod">
          <ac:chgData name="nong" userId="e9a5a3a4b769d459" providerId="LiveId" clId="{A8014C8A-FF61-4650-8AFF-172CA3043DC1}" dt="2022-12-16T16:01:15.680" v="203" actId="478"/>
          <ac:spMkLst>
            <pc:docMk/>
            <pc:sldMk cId="0" sldId="258"/>
            <ac:spMk id="318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01.901" v="340"/>
          <ac:picMkLst>
            <pc:docMk/>
            <pc:sldMk cId="0" sldId="258"/>
            <ac:picMk id="24" creationId="{0C91561F-699D-F77F-6091-95FFA2B32CEF}"/>
          </ac:picMkLst>
        </pc:picChg>
        <pc:picChg chg="add del mod">
          <ac:chgData name="nong" userId="e9a5a3a4b769d459" providerId="LiveId" clId="{A8014C8A-FF61-4650-8AFF-172CA3043DC1}" dt="2022-12-16T16:02:24.932" v="219"/>
          <ac:picMkLst>
            <pc:docMk/>
            <pc:sldMk cId="0" sldId="258"/>
            <ac:picMk id="2054" creationId="{045D8F9A-B40F-6684-745B-E3D452DA0563}"/>
          </ac:picMkLst>
        </pc:picChg>
        <pc:picChg chg="add del mod">
          <ac:chgData name="nong" userId="e9a5a3a4b769d459" providerId="LiveId" clId="{A8014C8A-FF61-4650-8AFF-172CA3043DC1}" dt="2022-12-16T16:02:46.842" v="225"/>
          <ac:picMkLst>
            <pc:docMk/>
            <pc:sldMk cId="0" sldId="258"/>
            <ac:picMk id="2056" creationId="{81DDADDC-5594-5FAC-92AC-7B103D01AB16}"/>
          </ac:picMkLst>
        </pc:picChg>
        <pc:picChg chg="add mod">
          <ac:chgData name="nong" userId="e9a5a3a4b769d459" providerId="LiveId" clId="{A8014C8A-FF61-4650-8AFF-172CA3043DC1}" dt="2022-12-16T16:03:24.346" v="230" actId="1076"/>
          <ac:picMkLst>
            <pc:docMk/>
            <pc:sldMk cId="0" sldId="258"/>
            <ac:picMk id="2058" creationId="{1A6DF352-8599-99E1-5D36-DAAEFBA7026C}"/>
          </ac:picMkLst>
        </pc:picChg>
      </pc:sldChg>
      <pc:sldChg chg="addSp delSp modSp mod modTransition modAnim">
        <pc:chgData name="nong" userId="e9a5a3a4b769d459" providerId="LiveId" clId="{A8014C8A-FF61-4650-8AFF-172CA3043DC1}" dt="2022-12-16T16:12:00.542" v="339"/>
        <pc:sldMkLst>
          <pc:docMk/>
          <pc:sldMk cId="0" sldId="259"/>
        </pc:sldMkLst>
        <pc:spChg chg="add del mod">
          <ac:chgData name="nong" userId="e9a5a3a4b769d459" providerId="LiveId" clId="{A8014C8A-FF61-4650-8AFF-172CA3043DC1}" dt="2022-12-16T15:59:08.893" v="138" actId="33987"/>
          <ac:spMkLst>
            <pc:docMk/>
            <pc:sldMk cId="0" sldId="259"/>
            <ac:spMk id="2" creationId="{6BBCF722-5C74-FA2B-0592-5B69FB37CE7D}"/>
          </ac:spMkLst>
        </pc:spChg>
        <pc:spChg chg="mod">
          <ac:chgData name="nong" userId="e9a5a3a4b769d459" providerId="LiveId" clId="{A8014C8A-FF61-4650-8AFF-172CA3043DC1}" dt="2022-12-16T15:59:12.003" v="139" actId="3062"/>
          <ac:spMkLst>
            <pc:docMk/>
            <pc:sldMk cId="0" sldId="259"/>
            <ac:spMk id="324" creationId="{00000000-0000-0000-0000-000000000000}"/>
          </ac:spMkLst>
        </pc:spChg>
        <pc:spChg chg="mod">
          <ac:chgData name="nong" userId="e9a5a3a4b769d459" providerId="LiveId" clId="{A8014C8A-FF61-4650-8AFF-172CA3043DC1}" dt="2022-12-16T15:59:38.357" v="165" actId="20577"/>
          <ac:spMkLst>
            <pc:docMk/>
            <pc:sldMk cId="0" sldId="259"/>
            <ac:spMk id="333" creationId="{00000000-0000-0000-0000-000000000000}"/>
          </ac:spMkLst>
        </pc:spChg>
        <pc:spChg chg="mod">
          <ac:chgData name="nong" userId="e9a5a3a4b769d459" providerId="LiveId" clId="{A8014C8A-FF61-4650-8AFF-172CA3043DC1}" dt="2022-12-16T15:59:47.090" v="191" actId="20577"/>
          <ac:spMkLst>
            <pc:docMk/>
            <pc:sldMk cId="0" sldId="259"/>
            <ac:spMk id="334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00.542" v="339"/>
          <ac:picMkLst>
            <pc:docMk/>
            <pc:sldMk cId="0" sldId="259"/>
            <ac:picMk id="3" creationId="{DF826887-856D-EE05-591F-E7E9E041D7DE}"/>
          </ac:picMkLst>
        </pc:picChg>
      </pc:sldChg>
      <pc:sldChg chg="addSp modSp mod modAnim">
        <pc:chgData name="nong" userId="e9a5a3a4b769d459" providerId="LiveId" clId="{A8014C8A-FF61-4650-8AFF-172CA3043DC1}" dt="2022-12-16T16:12:03.776" v="341"/>
        <pc:sldMkLst>
          <pc:docMk/>
          <pc:sldMk cId="0" sldId="260"/>
        </pc:sldMkLst>
        <pc:spChg chg="mod">
          <ac:chgData name="nong" userId="e9a5a3a4b769d459" providerId="LiveId" clId="{A8014C8A-FF61-4650-8AFF-172CA3043DC1}" dt="2022-12-16T16:05:14.165" v="243" actId="1076"/>
          <ac:spMkLst>
            <pc:docMk/>
            <pc:sldMk cId="0" sldId="260"/>
            <ac:spMk id="2" creationId="{13F17230-686F-BB87-3F8C-6855B1505C2D}"/>
          </ac:spMkLst>
        </pc:spChg>
        <pc:spChg chg="mod">
          <ac:chgData name="nong" userId="e9a5a3a4b769d459" providerId="LiveId" clId="{A8014C8A-FF61-4650-8AFF-172CA3043DC1}" dt="2022-12-16T16:05:20.398" v="244" actId="14100"/>
          <ac:spMkLst>
            <pc:docMk/>
            <pc:sldMk cId="0" sldId="260"/>
            <ac:spMk id="355" creationId="{00000000-0000-0000-0000-000000000000}"/>
          </ac:spMkLst>
        </pc:spChg>
        <pc:spChg chg="mod">
          <ac:chgData name="nong" userId="e9a5a3a4b769d459" providerId="LiveId" clId="{A8014C8A-FF61-4650-8AFF-172CA3043DC1}" dt="2022-12-16T16:04:51.748" v="241" actId="1076"/>
          <ac:spMkLst>
            <pc:docMk/>
            <pc:sldMk cId="0" sldId="260"/>
            <ac:spMk id="356" creationId="{00000000-0000-0000-0000-000000000000}"/>
          </ac:spMkLst>
        </pc:spChg>
        <pc:picChg chg="mod">
          <ac:chgData name="nong" userId="e9a5a3a4b769d459" providerId="LiveId" clId="{A8014C8A-FF61-4650-8AFF-172CA3043DC1}" dt="2022-12-16T16:04:15.600" v="237" actId="1076"/>
          <ac:picMkLst>
            <pc:docMk/>
            <pc:sldMk cId="0" sldId="260"/>
            <ac:picMk id="3" creationId="{1EBB39EF-C80A-23CF-EBCC-8ECEC78122E6}"/>
          </ac:picMkLst>
        </pc:picChg>
        <pc:picChg chg="add mod">
          <ac:chgData name="nong" userId="e9a5a3a4b769d459" providerId="LiveId" clId="{A8014C8A-FF61-4650-8AFF-172CA3043DC1}" dt="2022-12-16T16:12:03.776" v="341"/>
          <ac:picMkLst>
            <pc:docMk/>
            <pc:sldMk cId="0" sldId="260"/>
            <ac:picMk id="8" creationId="{E66C0A5C-BAC4-91F3-C336-20DCC36EE0E2}"/>
          </ac:picMkLst>
        </pc:picChg>
      </pc:sldChg>
      <pc:sldChg chg="addSp modSp modTransition modAnim">
        <pc:chgData name="nong" userId="e9a5a3a4b769d459" providerId="LiveId" clId="{A8014C8A-FF61-4650-8AFF-172CA3043DC1}" dt="2022-12-16T16:12:07.837" v="343"/>
        <pc:sldMkLst>
          <pc:docMk/>
          <pc:sldMk cId="0" sldId="261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0" sldId="261"/>
            <ac:spMk id="364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07.837" v="343"/>
          <ac:picMkLst>
            <pc:docMk/>
            <pc:sldMk cId="0" sldId="261"/>
            <ac:picMk id="4" creationId="{A55C29AF-7551-1887-83B8-F3B084EE1A7F}"/>
          </ac:picMkLst>
        </pc:picChg>
      </pc:sldChg>
      <pc:sldChg chg="addSp modSp modTransition">
        <pc:chgData name="nong" userId="e9a5a3a4b769d459" providerId="LiveId" clId="{A8014C8A-FF61-4650-8AFF-172CA3043DC1}" dt="2022-12-16T16:12:12.508" v="346"/>
        <pc:sldMkLst>
          <pc:docMk/>
          <pc:sldMk cId="0" sldId="263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0" sldId="263"/>
            <ac:spMk id="5" creationId="{CC61CD22-EA76-DAD3-BC40-8D6198665504}"/>
          </ac:spMkLst>
        </pc:spChg>
        <pc:spChg chg="mod">
          <ac:chgData name="nong" userId="e9a5a3a4b769d459" providerId="LiveId" clId="{A8014C8A-FF61-4650-8AFF-172CA3043DC1}" dt="2022-12-16T15:56:02.286" v="120"/>
          <ac:spMkLst>
            <pc:docMk/>
            <pc:sldMk cId="0" sldId="263"/>
            <ac:spMk id="386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12.508" v="346"/>
          <ac:picMkLst>
            <pc:docMk/>
            <pc:sldMk cId="0" sldId="263"/>
            <ac:picMk id="2" creationId="{9ED8C9E5-D87D-897E-9969-68B5951EC9F7}"/>
          </ac:picMkLst>
        </pc:picChg>
      </pc:sldChg>
      <pc:sldChg chg="addSp modSp mod modTransition">
        <pc:chgData name="nong" userId="e9a5a3a4b769d459" providerId="LiveId" clId="{A8014C8A-FF61-4650-8AFF-172CA3043DC1}" dt="2022-12-16T16:14:47.925" v="412" actId="1076"/>
        <pc:sldMkLst>
          <pc:docMk/>
          <pc:sldMk cId="0" sldId="264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0" sldId="264"/>
            <ac:spMk id="401" creationId="{00000000-0000-0000-0000-000000000000}"/>
          </ac:spMkLst>
        </pc:spChg>
        <pc:spChg chg="mod">
          <ac:chgData name="nong" userId="e9a5a3a4b769d459" providerId="LiveId" clId="{A8014C8A-FF61-4650-8AFF-172CA3043DC1}" dt="2022-12-16T15:56:02.286" v="120"/>
          <ac:spMkLst>
            <pc:docMk/>
            <pc:sldMk cId="0" sldId="264"/>
            <ac:spMk id="402" creationId="{00000000-0000-0000-0000-000000000000}"/>
          </ac:spMkLst>
        </pc:spChg>
        <pc:picChg chg="mod">
          <ac:chgData name="nong" userId="e9a5a3a4b769d459" providerId="LiveId" clId="{A8014C8A-FF61-4650-8AFF-172CA3043DC1}" dt="2022-12-16T16:14:47.925" v="412" actId="1076"/>
          <ac:picMkLst>
            <pc:docMk/>
            <pc:sldMk cId="0" sldId="264"/>
            <ac:picMk id="6" creationId="{60E0C3FF-AADA-D5B8-155B-35F4DC3E565E}"/>
          </ac:picMkLst>
        </pc:picChg>
        <pc:picChg chg="add mod">
          <ac:chgData name="nong" userId="e9a5a3a4b769d459" providerId="LiveId" clId="{A8014C8A-FF61-4650-8AFF-172CA3043DC1}" dt="2022-12-16T16:12:22.599" v="354"/>
          <ac:picMkLst>
            <pc:docMk/>
            <pc:sldMk cId="0" sldId="264"/>
            <ac:picMk id="8" creationId="{8B17F5DB-A8CD-ED95-4047-6D9101D6B3F9}"/>
          </ac:picMkLst>
        </pc:picChg>
      </pc:sldChg>
      <pc:sldChg chg="addSp modSp">
        <pc:chgData name="nong" userId="e9a5a3a4b769d459" providerId="LiveId" clId="{A8014C8A-FF61-4650-8AFF-172CA3043DC1}" dt="2022-12-16T16:12:34.253" v="363"/>
        <pc:sldMkLst>
          <pc:docMk/>
          <pc:sldMk cId="0" sldId="266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0" sldId="266"/>
            <ac:spMk id="447" creationId="{00000000-0000-0000-0000-000000000000}"/>
          </ac:spMkLst>
        </pc:spChg>
        <pc:spChg chg="mod">
          <ac:chgData name="nong" userId="e9a5a3a4b769d459" providerId="LiveId" clId="{A8014C8A-FF61-4650-8AFF-172CA3043DC1}" dt="2022-12-16T15:56:02.286" v="120"/>
          <ac:spMkLst>
            <pc:docMk/>
            <pc:sldMk cId="0" sldId="266"/>
            <ac:spMk id="448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34.253" v="363"/>
          <ac:picMkLst>
            <pc:docMk/>
            <pc:sldMk cId="0" sldId="266"/>
            <ac:picMk id="2" creationId="{2E12EA7C-E55B-641D-89B3-3094680C1781}"/>
          </ac:picMkLst>
        </pc:picChg>
      </pc:sldChg>
      <pc:sldChg chg="addSp modSp">
        <pc:chgData name="nong" userId="e9a5a3a4b769d459" providerId="LiveId" clId="{A8014C8A-FF61-4650-8AFF-172CA3043DC1}" dt="2022-12-16T16:12:40.689" v="370"/>
        <pc:sldMkLst>
          <pc:docMk/>
          <pc:sldMk cId="0" sldId="267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0" sldId="267"/>
            <ac:spMk id="485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40.689" v="370"/>
          <ac:picMkLst>
            <pc:docMk/>
            <pc:sldMk cId="0" sldId="267"/>
            <ac:picMk id="2" creationId="{1A62A354-D15C-2640-4F7A-FE89CB2BB423}"/>
          </ac:picMkLst>
        </pc:picChg>
      </pc:sldChg>
      <pc:sldChg chg="addSp modSp">
        <pc:chgData name="nong" userId="e9a5a3a4b769d459" providerId="LiveId" clId="{A8014C8A-FF61-4650-8AFF-172CA3043DC1}" dt="2022-12-16T16:12:41.798" v="371"/>
        <pc:sldMkLst>
          <pc:docMk/>
          <pc:sldMk cId="0" sldId="270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0" sldId="270"/>
            <ac:spMk id="580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41.798" v="371"/>
          <ac:picMkLst>
            <pc:docMk/>
            <pc:sldMk cId="0" sldId="270"/>
            <ac:picMk id="3" creationId="{6DE0D84A-42FE-1841-4B04-70BE74643B44}"/>
          </ac:picMkLst>
        </pc:picChg>
      </pc:sldChg>
      <pc:sldChg chg="addSp delSp modSp mod">
        <pc:chgData name="nong" userId="e9a5a3a4b769d459" providerId="LiveId" clId="{A8014C8A-FF61-4650-8AFF-172CA3043DC1}" dt="2022-12-16T16:12:53.858" v="378" actId="478"/>
        <pc:sldMkLst>
          <pc:docMk/>
          <pc:sldMk cId="0" sldId="274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0" sldId="274"/>
            <ac:spMk id="694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43.469" v="372"/>
          <ac:picMkLst>
            <pc:docMk/>
            <pc:sldMk cId="0" sldId="274"/>
            <ac:picMk id="2" creationId="{7489537F-98F2-CDF1-E404-280880410271}"/>
          </ac:picMkLst>
        </pc:picChg>
        <pc:picChg chg="add del mod">
          <ac:chgData name="nong" userId="e9a5a3a4b769d459" providerId="LiveId" clId="{A8014C8A-FF61-4650-8AFF-172CA3043DC1}" dt="2022-12-16T16:12:52.812" v="377" actId="478"/>
          <ac:picMkLst>
            <pc:docMk/>
            <pc:sldMk cId="0" sldId="274"/>
            <ac:picMk id="3" creationId="{88F1D0FD-2E5E-1732-DB71-FC718F9E2DA3}"/>
          </ac:picMkLst>
        </pc:picChg>
        <pc:picChg chg="add del mod">
          <ac:chgData name="nong" userId="e9a5a3a4b769d459" providerId="LiveId" clId="{A8014C8A-FF61-4650-8AFF-172CA3043DC1}" dt="2022-12-16T16:12:53.858" v="378" actId="478"/>
          <ac:picMkLst>
            <pc:docMk/>
            <pc:sldMk cId="0" sldId="274"/>
            <ac:picMk id="8" creationId="{B36D70D7-08E7-4BFB-3245-EEB30A72BE90}"/>
          </ac:picMkLst>
        </pc:picChg>
      </pc:sldChg>
      <pc:sldChg chg="addSp modSp">
        <pc:chgData name="nong" userId="e9a5a3a4b769d459" providerId="LiveId" clId="{A8014C8A-FF61-4650-8AFF-172CA3043DC1}" dt="2022-12-16T16:13:03.060" v="385"/>
        <pc:sldMkLst>
          <pc:docMk/>
          <pc:sldMk cId="0" sldId="286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0" sldId="286"/>
            <ac:spMk id="1052" creationId="{00000000-0000-0000-0000-000000000000}"/>
          </ac:spMkLst>
        </pc:spChg>
        <pc:picChg chg="add mod">
          <ac:chgData name="nong" userId="e9a5a3a4b769d459" providerId="LiveId" clId="{A8014C8A-FF61-4650-8AFF-172CA3043DC1}" dt="2022-12-16T16:13:03.060" v="385"/>
          <ac:picMkLst>
            <pc:docMk/>
            <pc:sldMk cId="0" sldId="286"/>
            <ac:picMk id="4" creationId="{7DE47A94-3A91-9022-3C0C-79EA111DC378}"/>
          </ac:picMkLst>
        </pc:picChg>
      </pc:sldChg>
      <pc:sldChg chg="addSp modSp">
        <pc:chgData name="nong" userId="e9a5a3a4b769d459" providerId="LiveId" clId="{A8014C8A-FF61-4650-8AFF-172CA3043DC1}" dt="2022-12-16T16:13:04.278" v="386"/>
        <pc:sldMkLst>
          <pc:docMk/>
          <pc:sldMk cId="0" sldId="288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0" sldId="288"/>
            <ac:spMk id="1115" creationId="{00000000-0000-0000-0000-000000000000}"/>
          </ac:spMkLst>
        </pc:spChg>
        <pc:picChg chg="add mod">
          <ac:chgData name="nong" userId="e9a5a3a4b769d459" providerId="LiveId" clId="{A8014C8A-FF61-4650-8AFF-172CA3043DC1}" dt="2022-12-16T16:13:04.278" v="386"/>
          <ac:picMkLst>
            <pc:docMk/>
            <pc:sldMk cId="0" sldId="288"/>
            <ac:picMk id="11" creationId="{DB4470E2-A774-C5F7-D64E-651B1EAABFA0}"/>
          </ac:picMkLst>
        </pc:picChg>
      </pc:sldChg>
      <pc:sldChg chg="del">
        <pc:chgData name="nong" userId="e9a5a3a4b769d459" providerId="LiveId" clId="{A8014C8A-FF61-4650-8AFF-172CA3043DC1}" dt="2022-12-16T16:06:04.109" v="247" actId="47"/>
        <pc:sldMkLst>
          <pc:docMk/>
          <pc:sldMk cId="2977938627" sldId="290"/>
        </pc:sldMkLst>
      </pc:sldChg>
      <pc:sldChg chg="addSp modSp mod modTransition modAnim">
        <pc:chgData name="nong" userId="e9a5a3a4b769d459" providerId="LiveId" clId="{A8014C8A-FF61-4650-8AFF-172CA3043DC1}" dt="2022-12-16T16:12:09.415" v="344"/>
        <pc:sldMkLst>
          <pc:docMk/>
          <pc:sldMk cId="1941254563" sldId="291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1941254563" sldId="291"/>
            <ac:spMk id="363" creationId="{00000000-0000-0000-0000-000000000000}"/>
          </ac:spMkLst>
        </pc:spChg>
        <pc:spChg chg="mod">
          <ac:chgData name="nong" userId="e9a5a3a4b769d459" providerId="LiveId" clId="{A8014C8A-FF61-4650-8AFF-172CA3043DC1}" dt="2022-12-16T15:56:02.286" v="120"/>
          <ac:spMkLst>
            <pc:docMk/>
            <pc:sldMk cId="1941254563" sldId="291"/>
            <ac:spMk id="364" creationId="{00000000-0000-0000-0000-000000000000}"/>
          </ac:spMkLst>
        </pc:spChg>
        <pc:picChg chg="mod">
          <ac:chgData name="nong" userId="e9a5a3a4b769d459" providerId="LiveId" clId="{A8014C8A-FF61-4650-8AFF-172CA3043DC1}" dt="2022-12-16T16:08:37.009" v="302" actId="1076"/>
          <ac:picMkLst>
            <pc:docMk/>
            <pc:sldMk cId="1941254563" sldId="291"/>
            <ac:picMk id="2" creationId="{66CB594E-5E8E-7954-C8CC-15276BFD5915}"/>
          </ac:picMkLst>
        </pc:picChg>
        <pc:picChg chg="add mod">
          <ac:chgData name="nong" userId="e9a5a3a4b769d459" providerId="LiveId" clId="{A8014C8A-FF61-4650-8AFF-172CA3043DC1}" dt="2022-12-16T16:12:09.415" v="344"/>
          <ac:picMkLst>
            <pc:docMk/>
            <pc:sldMk cId="1941254563" sldId="291"/>
            <ac:picMk id="3" creationId="{063E9042-97ED-EEF8-522A-63E0A13A1F2B}"/>
          </ac:picMkLst>
        </pc:picChg>
      </pc:sldChg>
      <pc:sldChg chg="modSp modTransition modAnim">
        <pc:chgData name="nong" userId="e9a5a3a4b769d459" providerId="LiveId" clId="{A8014C8A-FF61-4650-8AFF-172CA3043DC1}" dt="2022-12-16T16:09:50.321" v="309"/>
        <pc:sldMkLst>
          <pc:docMk/>
          <pc:sldMk cId="2100017721" sldId="292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2100017721" sldId="292"/>
            <ac:spMk id="363" creationId="{00000000-0000-0000-0000-000000000000}"/>
          </ac:spMkLst>
        </pc:spChg>
        <pc:spChg chg="mod">
          <ac:chgData name="nong" userId="e9a5a3a4b769d459" providerId="LiveId" clId="{A8014C8A-FF61-4650-8AFF-172CA3043DC1}" dt="2022-12-16T15:56:02.286" v="120"/>
          <ac:spMkLst>
            <pc:docMk/>
            <pc:sldMk cId="2100017721" sldId="292"/>
            <ac:spMk id="364" creationId="{00000000-0000-0000-0000-000000000000}"/>
          </ac:spMkLst>
        </pc:spChg>
      </pc:sldChg>
      <pc:sldChg chg="addSp modSp modTransition modAnim">
        <pc:chgData name="nong" userId="e9a5a3a4b769d459" providerId="LiveId" clId="{A8014C8A-FF61-4650-8AFF-172CA3043DC1}" dt="2022-12-16T16:12:11.305" v="345"/>
        <pc:sldMkLst>
          <pc:docMk/>
          <pc:sldMk cId="2901730058" sldId="293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2901730058" sldId="293"/>
            <ac:spMk id="363" creationId="{00000000-0000-0000-0000-000000000000}"/>
          </ac:spMkLst>
        </pc:spChg>
        <pc:spChg chg="mod">
          <ac:chgData name="nong" userId="e9a5a3a4b769d459" providerId="LiveId" clId="{A8014C8A-FF61-4650-8AFF-172CA3043DC1}" dt="2022-12-16T15:56:02.286" v="120"/>
          <ac:spMkLst>
            <pc:docMk/>
            <pc:sldMk cId="2901730058" sldId="293"/>
            <ac:spMk id="364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11.305" v="345"/>
          <ac:picMkLst>
            <pc:docMk/>
            <pc:sldMk cId="2901730058" sldId="293"/>
            <ac:picMk id="2" creationId="{D3D19B75-A023-2929-9451-59025FB43F45}"/>
          </ac:picMkLst>
        </pc:picChg>
      </pc:sldChg>
      <pc:sldChg chg="addSp modSp modTransition">
        <pc:chgData name="nong" userId="e9a5a3a4b769d459" providerId="LiveId" clId="{A8014C8A-FF61-4650-8AFF-172CA3043DC1}" dt="2022-12-16T16:12:13.617" v="347"/>
        <pc:sldMkLst>
          <pc:docMk/>
          <pc:sldMk cId="1213198146" sldId="296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1213198146" sldId="296"/>
            <ac:spMk id="386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13.617" v="347"/>
          <ac:picMkLst>
            <pc:docMk/>
            <pc:sldMk cId="1213198146" sldId="296"/>
            <ac:picMk id="2" creationId="{50632197-A369-2D5D-1115-46D81C6BBD95}"/>
          </ac:picMkLst>
        </pc:picChg>
      </pc:sldChg>
      <pc:sldChg chg="addSp modSp mod modTransition">
        <pc:chgData name="nong" userId="e9a5a3a4b769d459" providerId="LiveId" clId="{A8014C8A-FF61-4650-8AFF-172CA3043DC1}" dt="2022-12-16T16:12:20.240" v="353"/>
        <pc:sldMkLst>
          <pc:docMk/>
          <pc:sldMk cId="4250265366" sldId="297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4250265366" sldId="297"/>
            <ac:spMk id="386" creationId="{00000000-0000-0000-0000-000000000000}"/>
          </ac:spMkLst>
        </pc:spChg>
        <pc:picChg chg="mod">
          <ac:chgData name="nong" userId="e9a5a3a4b769d459" providerId="LiveId" clId="{A8014C8A-FF61-4650-8AFF-172CA3043DC1}" dt="2022-12-16T16:11:19.207" v="328" actId="1076"/>
          <ac:picMkLst>
            <pc:docMk/>
            <pc:sldMk cId="4250265366" sldId="297"/>
            <ac:picMk id="2" creationId="{A45D08A2-2763-008C-1034-8D783F001ADD}"/>
          </ac:picMkLst>
        </pc:picChg>
        <pc:picChg chg="add mod">
          <ac:chgData name="nong" userId="e9a5a3a4b769d459" providerId="LiveId" clId="{A8014C8A-FF61-4650-8AFF-172CA3043DC1}" dt="2022-12-16T16:12:20.240" v="353"/>
          <ac:picMkLst>
            <pc:docMk/>
            <pc:sldMk cId="4250265366" sldId="297"/>
            <ac:picMk id="3" creationId="{0046A284-DE6C-BC3B-9B4F-3E56E13DB2E0}"/>
          </ac:picMkLst>
        </pc:picChg>
      </pc:sldChg>
      <pc:sldChg chg="addSp modSp modTransition">
        <pc:chgData name="nong" userId="e9a5a3a4b769d459" providerId="LiveId" clId="{A8014C8A-FF61-4650-8AFF-172CA3043DC1}" dt="2022-12-16T16:12:18.897" v="352"/>
        <pc:sldMkLst>
          <pc:docMk/>
          <pc:sldMk cId="4209337289" sldId="298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4209337289" sldId="298"/>
            <ac:spMk id="386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18.897" v="352"/>
          <ac:picMkLst>
            <pc:docMk/>
            <pc:sldMk cId="4209337289" sldId="298"/>
            <ac:picMk id="3" creationId="{F9E29890-8743-6FB4-89E3-62FE9BC040AF}"/>
          </ac:picMkLst>
        </pc:picChg>
      </pc:sldChg>
      <pc:sldChg chg="addSp modSp mod modTransition">
        <pc:chgData name="nong" userId="e9a5a3a4b769d459" providerId="LiveId" clId="{A8014C8A-FF61-4650-8AFF-172CA3043DC1}" dt="2022-12-16T16:12:18.022" v="351"/>
        <pc:sldMkLst>
          <pc:docMk/>
          <pc:sldMk cId="1888406894" sldId="299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1888406894" sldId="299"/>
            <ac:spMk id="386" creationId="{00000000-0000-0000-0000-000000000000}"/>
          </ac:spMkLst>
        </pc:spChg>
        <pc:picChg chg="mod">
          <ac:chgData name="nong" userId="e9a5a3a4b769d459" providerId="LiveId" clId="{A8014C8A-FF61-4650-8AFF-172CA3043DC1}" dt="2022-12-16T16:10:28.953" v="313" actId="1076"/>
          <ac:picMkLst>
            <pc:docMk/>
            <pc:sldMk cId="1888406894" sldId="299"/>
            <ac:picMk id="2" creationId="{76E0861C-878D-8CD9-0E61-5073B76C1CE0}"/>
          </ac:picMkLst>
        </pc:picChg>
        <pc:picChg chg="add mod">
          <ac:chgData name="nong" userId="e9a5a3a4b769d459" providerId="LiveId" clId="{A8014C8A-FF61-4650-8AFF-172CA3043DC1}" dt="2022-12-16T16:12:18.022" v="351"/>
          <ac:picMkLst>
            <pc:docMk/>
            <pc:sldMk cId="1888406894" sldId="299"/>
            <ac:picMk id="3" creationId="{596309DB-ECD8-07C9-58EF-6EA00AFB9330}"/>
          </ac:picMkLst>
        </pc:picChg>
      </pc:sldChg>
      <pc:sldChg chg="modSp mod modTransition">
        <pc:chgData name="nong" userId="e9a5a3a4b769d459" providerId="LiveId" clId="{A8014C8A-FF61-4650-8AFF-172CA3043DC1}" dt="2022-12-16T16:11:05.210" v="323"/>
        <pc:sldMkLst>
          <pc:docMk/>
          <pc:sldMk cId="2703865652" sldId="300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2703865652" sldId="300"/>
            <ac:spMk id="386" creationId="{00000000-0000-0000-0000-000000000000}"/>
          </ac:spMkLst>
        </pc:spChg>
        <pc:picChg chg="mod">
          <ac:chgData name="nong" userId="e9a5a3a4b769d459" providerId="LiveId" clId="{A8014C8A-FF61-4650-8AFF-172CA3043DC1}" dt="2022-12-16T16:10:42.465" v="317" actId="1076"/>
          <ac:picMkLst>
            <pc:docMk/>
            <pc:sldMk cId="2703865652" sldId="300"/>
            <ac:picMk id="2" creationId="{9D9F807D-95E1-E3F7-D4E5-F0162A1AA3B1}"/>
          </ac:picMkLst>
        </pc:picChg>
      </pc:sldChg>
      <pc:sldChg chg="addSp modSp mod modTransition">
        <pc:chgData name="nong" userId="e9a5a3a4b769d459" providerId="LiveId" clId="{A8014C8A-FF61-4650-8AFF-172CA3043DC1}" dt="2022-12-16T16:12:16.773" v="350"/>
        <pc:sldMkLst>
          <pc:docMk/>
          <pc:sldMk cId="3802690606" sldId="301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3802690606" sldId="301"/>
            <ac:spMk id="386" creationId="{00000000-0000-0000-0000-000000000000}"/>
          </ac:spMkLst>
        </pc:spChg>
        <pc:picChg chg="mod">
          <ac:chgData name="nong" userId="e9a5a3a4b769d459" providerId="LiveId" clId="{A8014C8A-FF61-4650-8AFF-172CA3043DC1}" dt="2022-12-16T16:10:36.763" v="315" actId="1076"/>
          <ac:picMkLst>
            <pc:docMk/>
            <pc:sldMk cId="3802690606" sldId="301"/>
            <ac:picMk id="2" creationId="{58100EBF-E76A-A7BA-56F0-223F4CF44F3D}"/>
          </ac:picMkLst>
        </pc:picChg>
        <pc:picChg chg="add mod">
          <ac:chgData name="nong" userId="e9a5a3a4b769d459" providerId="LiveId" clId="{A8014C8A-FF61-4650-8AFF-172CA3043DC1}" dt="2022-12-16T16:12:16.773" v="350"/>
          <ac:picMkLst>
            <pc:docMk/>
            <pc:sldMk cId="3802690606" sldId="301"/>
            <ac:picMk id="3" creationId="{F5C5AEB6-0BA9-BEC3-1724-D06029D7CD2B}"/>
          </ac:picMkLst>
        </pc:picChg>
      </pc:sldChg>
      <pc:sldChg chg="addSp modSp modTransition">
        <pc:chgData name="nong" userId="e9a5a3a4b769d459" providerId="LiveId" clId="{A8014C8A-FF61-4650-8AFF-172CA3043DC1}" dt="2022-12-16T16:12:15.866" v="349"/>
        <pc:sldMkLst>
          <pc:docMk/>
          <pc:sldMk cId="1434601587" sldId="302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1434601587" sldId="302"/>
            <ac:spMk id="386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15.866" v="349"/>
          <ac:picMkLst>
            <pc:docMk/>
            <pc:sldMk cId="1434601587" sldId="302"/>
            <ac:picMk id="3" creationId="{0372E320-FF19-D221-7D6E-9EE069D858F7}"/>
          </ac:picMkLst>
        </pc:picChg>
      </pc:sldChg>
      <pc:sldChg chg="addSp modSp modTransition">
        <pc:chgData name="nong" userId="e9a5a3a4b769d459" providerId="LiveId" clId="{A8014C8A-FF61-4650-8AFF-172CA3043DC1}" dt="2022-12-16T16:12:14.851" v="348"/>
        <pc:sldMkLst>
          <pc:docMk/>
          <pc:sldMk cId="3048053560" sldId="303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3048053560" sldId="303"/>
            <ac:spMk id="386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14.851" v="348"/>
          <ac:picMkLst>
            <pc:docMk/>
            <pc:sldMk cId="3048053560" sldId="303"/>
            <ac:picMk id="3" creationId="{F94E5707-3503-F0BC-B741-8A8C7301B8C9}"/>
          </ac:picMkLst>
        </pc:picChg>
      </pc:sldChg>
      <pc:sldChg chg="modSp mod modTransition">
        <pc:chgData name="nong" userId="e9a5a3a4b769d459" providerId="LiveId" clId="{A8014C8A-FF61-4650-8AFF-172CA3043DC1}" dt="2022-12-16T16:11:21.551" v="329"/>
        <pc:sldMkLst>
          <pc:docMk/>
          <pc:sldMk cId="466334948" sldId="304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466334948" sldId="304"/>
            <ac:spMk id="386" creationId="{00000000-0000-0000-0000-000000000000}"/>
          </ac:spMkLst>
        </pc:spChg>
        <pc:picChg chg="mod">
          <ac:chgData name="nong" userId="e9a5a3a4b769d459" providerId="LiveId" clId="{A8014C8A-FF61-4650-8AFF-172CA3043DC1}" dt="2022-12-16T16:10:19.892" v="311" actId="1076"/>
          <ac:picMkLst>
            <pc:docMk/>
            <pc:sldMk cId="466334948" sldId="304"/>
            <ac:picMk id="3" creationId="{02A78F5E-BAB9-FCE1-94FE-C2599EAA9E7C}"/>
          </ac:picMkLst>
        </pc:picChg>
      </pc:sldChg>
      <pc:sldChg chg="del">
        <pc:chgData name="nong" userId="e9a5a3a4b769d459" providerId="LiveId" clId="{A8014C8A-FF61-4650-8AFF-172CA3043DC1}" dt="2022-12-16T16:13:38.520" v="388" actId="47"/>
        <pc:sldMkLst>
          <pc:docMk/>
          <pc:sldMk cId="3133578009" sldId="305"/>
        </pc:sldMkLst>
      </pc:sldChg>
      <pc:sldChg chg="addSp delSp modSp mod modTransition">
        <pc:chgData name="nong" userId="e9a5a3a4b769d459" providerId="LiveId" clId="{A8014C8A-FF61-4650-8AFF-172CA3043DC1}" dt="2022-12-16T16:15:26.244" v="457" actId="20577"/>
        <pc:sldMkLst>
          <pc:docMk/>
          <pc:sldMk cId="851455534" sldId="306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851455534" sldId="306"/>
            <ac:spMk id="401" creationId="{00000000-0000-0000-0000-000000000000}"/>
          </ac:spMkLst>
        </pc:spChg>
        <pc:spChg chg="mod">
          <ac:chgData name="nong" userId="e9a5a3a4b769d459" providerId="LiveId" clId="{A8014C8A-FF61-4650-8AFF-172CA3043DC1}" dt="2022-12-16T16:15:26.244" v="457" actId="20577"/>
          <ac:spMkLst>
            <pc:docMk/>
            <pc:sldMk cId="851455534" sldId="306"/>
            <ac:spMk id="402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23.740" v="355"/>
          <ac:picMkLst>
            <pc:docMk/>
            <pc:sldMk cId="851455534" sldId="306"/>
            <ac:picMk id="2" creationId="{F5C83558-AFD4-B589-305F-2E4C5897CB3C}"/>
          </ac:picMkLst>
        </pc:picChg>
        <pc:picChg chg="del">
          <ac:chgData name="nong" userId="e9a5a3a4b769d459" providerId="LiveId" clId="{A8014C8A-FF61-4650-8AFF-172CA3043DC1}" dt="2022-12-16T16:15:01.250" v="413" actId="478"/>
          <ac:picMkLst>
            <pc:docMk/>
            <pc:sldMk cId="851455534" sldId="306"/>
            <ac:picMk id="8" creationId="{253827D6-BACD-FA9A-9FA1-EDF280A18FB2}"/>
          </ac:picMkLst>
        </pc:picChg>
        <pc:picChg chg="del">
          <ac:chgData name="nong" userId="e9a5a3a4b769d459" providerId="LiveId" clId="{A8014C8A-FF61-4650-8AFF-172CA3043DC1}" dt="2022-12-16T16:15:03.078" v="416" actId="478"/>
          <ac:picMkLst>
            <pc:docMk/>
            <pc:sldMk cId="851455534" sldId="306"/>
            <ac:picMk id="9" creationId="{FCEBEE47-4CE2-F128-17CF-B91B21C03883}"/>
          </ac:picMkLst>
        </pc:picChg>
        <pc:picChg chg="del">
          <ac:chgData name="nong" userId="e9a5a3a4b769d459" providerId="LiveId" clId="{A8014C8A-FF61-4650-8AFF-172CA3043DC1}" dt="2022-12-16T16:15:01.891" v="414" actId="478"/>
          <ac:picMkLst>
            <pc:docMk/>
            <pc:sldMk cId="851455534" sldId="306"/>
            <ac:picMk id="10" creationId="{1355D05D-A37B-4382-1CC9-D82976CC1944}"/>
          </ac:picMkLst>
        </pc:picChg>
        <pc:picChg chg="del">
          <ac:chgData name="nong" userId="e9a5a3a4b769d459" providerId="LiveId" clId="{A8014C8A-FF61-4650-8AFF-172CA3043DC1}" dt="2022-12-16T16:15:02.484" v="415" actId="478"/>
          <ac:picMkLst>
            <pc:docMk/>
            <pc:sldMk cId="851455534" sldId="306"/>
            <ac:picMk id="11" creationId="{EA277CA3-15C9-248E-D5F3-F0E2E4EBFF79}"/>
          </ac:picMkLst>
        </pc:picChg>
      </pc:sldChg>
      <pc:sldChg chg="addSp modSp">
        <pc:chgData name="nong" userId="e9a5a3a4b769d459" providerId="LiveId" clId="{A8014C8A-FF61-4650-8AFF-172CA3043DC1}" dt="2022-12-16T16:12:26.114" v="357"/>
        <pc:sldMkLst>
          <pc:docMk/>
          <pc:sldMk cId="1265877143" sldId="308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1265877143" sldId="308"/>
            <ac:spMk id="401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26.114" v="357"/>
          <ac:picMkLst>
            <pc:docMk/>
            <pc:sldMk cId="1265877143" sldId="308"/>
            <ac:picMk id="3" creationId="{2A0E207F-BD56-E669-2B05-D7204E1A1865}"/>
          </ac:picMkLst>
        </pc:picChg>
      </pc:sldChg>
      <pc:sldChg chg="addSp modSp">
        <pc:chgData name="nong" userId="e9a5a3a4b769d459" providerId="LiveId" clId="{A8014C8A-FF61-4650-8AFF-172CA3043DC1}" dt="2022-12-16T16:12:24.974" v="356"/>
        <pc:sldMkLst>
          <pc:docMk/>
          <pc:sldMk cId="2783421835" sldId="309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2783421835" sldId="309"/>
            <ac:spMk id="401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24.974" v="356"/>
          <ac:picMkLst>
            <pc:docMk/>
            <pc:sldMk cId="2783421835" sldId="309"/>
            <ac:picMk id="3" creationId="{869F53E6-F3DD-9932-2392-09AD420B48D2}"/>
          </ac:picMkLst>
        </pc:picChg>
      </pc:sldChg>
      <pc:sldChg chg="addSp modSp">
        <pc:chgData name="nong" userId="e9a5a3a4b769d459" providerId="LiveId" clId="{A8014C8A-FF61-4650-8AFF-172CA3043DC1}" dt="2022-12-16T16:12:30.332" v="360"/>
        <pc:sldMkLst>
          <pc:docMk/>
          <pc:sldMk cId="4192490199" sldId="310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4192490199" sldId="310"/>
            <ac:spMk id="401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30.332" v="360"/>
          <ac:picMkLst>
            <pc:docMk/>
            <pc:sldMk cId="4192490199" sldId="310"/>
            <ac:picMk id="2" creationId="{BE91BF9D-87E3-112D-B768-7AB3AACC0736}"/>
          </ac:picMkLst>
        </pc:picChg>
      </pc:sldChg>
      <pc:sldChg chg="addSp modSp">
        <pc:chgData name="nong" userId="e9a5a3a4b769d459" providerId="LiveId" clId="{A8014C8A-FF61-4650-8AFF-172CA3043DC1}" dt="2022-12-16T16:12:28.848" v="359"/>
        <pc:sldMkLst>
          <pc:docMk/>
          <pc:sldMk cId="2217125388" sldId="311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2217125388" sldId="311"/>
            <ac:spMk id="401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28.848" v="359"/>
          <ac:picMkLst>
            <pc:docMk/>
            <pc:sldMk cId="2217125388" sldId="311"/>
            <ac:picMk id="2" creationId="{143C55AD-1302-6E6F-29A7-B9A877B3181A}"/>
          </ac:picMkLst>
        </pc:picChg>
      </pc:sldChg>
      <pc:sldChg chg="addSp modSp">
        <pc:chgData name="nong" userId="e9a5a3a4b769d459" providerId="LiveId" clId="{A8014C8A-FF61-4650-8AFF-172CA3043DC1}" dt="2022-12-16T16:12:27.098" v="358"/>
        <pc:sldMkLst>
          <pc:docMk/>
          <pc:sldMk cId="3423370740" sldId="312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3423370740" sldId="312"/>
            <ac:spMk id="401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27.098" v="358"/>
          <ac:picMkLst>
            <pc:docMk/>
            <pc:sldMk cId="3423370740" sldId="312"/>
            <ac:picMk id="3" creationId="{CE8A3F4B-E01F-872F-F989-0352A30A8564}"/>
          </ac:picMkLst>
        </pc:picChg>
      </pc:sldChg>
      <pc:sldChg chg="addSp modSp">
        <pc:chgData name="nong" userId="e9a5a3a4b769d459" providerId="LiveId" clId="{A8014C8A-FF61-4650-8AFF-172CA3043DC1}" dt="2022-12-16T16:12:31.410" v="361"/>
        <pc:sldMkLst>
          <pc:docMk/>
          <pc:sldMk cId="991389111" sldId="315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991389111" sldId="315"/>
            <ac:spMk id="401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31.410" v="361"/>
          <ac:picMkLst>
            <pc:docMk/>
            <pc:sldMk cId="991389111" sldId="315"/>
            <ac:picMk id="3" creationId="{F8E6D672-E8E6-7CCB-0B64-D0554A7F43F3}"/>
          </ac:picMkLst>
        </pc:picChg>
      </pc:sldChg>
      <pc:sldChg chg="addSp modSp">
        <pc:chgData name="nong" userId="e9a5a3a4b769d459" providerId="LiveId" clId="{A8014C8A-FF61-4650-8AFF-172CA3043DC1}" dt="2022-12-16T16:12:32.738" v="362"/>
        <pc:sldMkLst>
          <pc:docMk/>
          <pc:sldMk cId="2151489753" sldId="316"/>
        </pc:sldMkLst>
        <pc:picChg chg="add mod">
          <ac:chgData name="nong" userId="e9a5a3a4b769d459" providerId="LiveId" clId="{A8014C8A-FF61-4650-8AFF-172CA3043DC1}" dt="2022-12-16T16:12:32.738" v="362"/>
          <ac:picMkLst>
            <pc:docMk/>
            <pc:sldMk cId="2151489753" sldId="316"/>
            <ac:picMk id="2" creationId="{E47ED800-76A4-6035-4066-25B3129CA565}"/>
          </ac:picMkLst>
        </pc:picChg>
      </pc:sldChg>
      <pc:sldChg chg="addSp modSp">
        <pc:chgData name="nong" userId="e9a5a3a4b769d459" providerId="LiveId" clId="{A8014C8A-FF61-4650-8AFF-172CA3043DC1}" dt="2022-12-16T16:12:35.143" v="364"/>
        <pc:sldMkLst>
          <pc:docMk/>
          <pc:sldMk cId="1492408181" sldId="319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1492408181" sldId="319"/>
            <ac:spMk id="447" creationId="{00000000-0000-0000-0000-000000000000}"/>
          </ac:spMkLst>
        </pc:spChg>
        <pc:spChg chg="mod">
          <ac:chgData name="nong" userId="e9a5a3a4b769d459" providerId="LiveId" clId="{A8014C8A-FF61-4650-8AFF-172CA3043DC1}" dt="2022-12-16T15:56:02.286" v="120"/>
          <ac:spMkLst>
            <pc:docMk/>
            <pc:sldMk cId="1492408181" sldId="319"/>
            <ac:spMk id="448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35.143" v="364"/>
          <ac:picMkLst>
            <pc:docMk/>
            <pc:sldMk cId="1492408181" sldId="319"/>
            <ac:picMk id="2" creationId="{B56D19FF-D6EE-FEEF-8C25-18D5E514AD83}"/>
          </ac:picMkLst>
        </pc:picChg>
      </pc:sldChg>
      <pc:sldChg chg="addSp modSp">
        <pc:chgData name="nong" userId="e9a5a3a4b769d459" providerId="LiveId" clId="{A8014C8A-FF61-4650-8AFF-172CA3043DC1}" dt="2022-12-16T16:12:38.720" v="368"/>
        <pc:sldMkLst>
          <pc:docMk/>
          <pc:sldMk cId="4106897053" sldId="320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4106897053" sldId="320"/>
            <ac:spMk id="447" creationId="{00000000-0000-0000-0000-000000000000}"/>
          </ac:spMkLst>
        </pc:spChg>
        <pc:spChg chg="mod">
          <ac:chgData name="nong" userId="e9a5a3a4b769d459" providerId="LiveId" clId="{A8014C8A-FF61-4650-8AFF-172CA3043DC1}" dt="2022-12-16T15:56:02.286" v="120"/>
          <ac:spMkLst>
            <pc:docMk/>
            <pc:sldMk cId="4106897053" sldId="320"/>
            <ac:spMk id="448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38.720" v="368"/>
          <ac:picMkLst>
            <pc:docMk/>
            <pc:sldMk cId="4106897053" sldId="320"/>
            <ac:picMk id="2" creationId="{FF762C86-175F-E029-4FC4-3A79C64A279F}"/>
          </ac:picMkLst>
        </pc:picChg>
      </pc:sldChg>
      <pc:sldChg chg="addSp modSp">
        <pc:chgData name="nong" userId="e9a5a3a4b769d459" providerId="LiveId" clId="{A8014C8A-FF61-4650-8AFF-172CA3043DC1}" dt="2022-12-16T16:12:37.752" v="367"/>
        <pc:sldMkLst>
          <pc:docMk/>
          <pc:sldMk cId="1478384220" sldId="321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1478384220" sldId="321"/>
            <ac:spMk id="447" creationId="{00000000-0000-0000-0000-000000000000}"/>
          </ac:spMkLst>
        </pc:spChg>
        <pc:spChg chg="mod">
          <ac:chgData name="nong" userId="e9a5a3a4b769d459" providerId="LiveId" clId="{A8014C8A-FF61-4650-8AFF-172CA3043DC1}" dt="2022-12-16T15:56:02.286" v="120"/>
          <ac:spMkLst>
            <pc:docMk/>
            <pc:sldMk cId="1478384220" sldId="321"/>
            <ac:spMk id="448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37.752" v="367"/>
          <ac:picMkLst>
            <pc:docMk/>
            <pc:sldMk cId="1478384220" sldId="321"/>
            <ac:picMk id="3" creationId="{8FE0B895-E45B-318B-25F1-12CCAD4C915F}"/>
          </ac:picMkLst>
        </pc:picChg>
      </pc:sldChg>
      <pc:sldChg chg="addSp modSp">
        <pc:chgData name="nong" userId="e9a5a3a4b769d459" providerId="LiveId" clId="{A8014C8A-FF61-4650-8AFF-172CA3043DC1}" dt="2022-12-16T16:12:39.814" v="369"/>
        <pc:sldMkLst>
          <pc:docMk/>
          <pc:sldMk cId="3706144217" sldId="322"/>
        </pc:sldMkLst>
        <pc:picChg chg="add mod">
          <ac:chgData name="nong" userId="e9a5a3a4b769d459" providerId="LiveId" clId="{A8014C8A-FF61-4650-8AFF-172CA3043DC1}" dt="2022-12-16T16:12:39.814" v="369"/>
          <ac:picMkLst>
            <pc:docMk/>
            <pc:sldMk cId="3706144217" sldId="322"/>
            <ac:picMk id="29" creationId="{6FAA6871-BA75-E473-5F06-06C526BB6530}"/>
          </ac:picMkLst>
        </pc:picChg>
      </pc:sldChg>
      <pc:sldChg chg="addSp delSp modSp">
        <pc:chgData name="nong" userId="e9a5a3a4b769d459" providerId="LiveId" clId="{A8014C8A-FF61-4650-8AFF-172CA3043DC1}" dt="2022-12-16T16:12:55.623" v="379"/>
        <pc:sldMkLst>
          <pc:docMk/>
          <pc:sldMk cId="2775538062" sldId="323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2775538062" sldId="323"/>
            <ac:spMk id="694" creationId="{00000000-0000-0000-0000-000000000000}"/>
          </ac:spMkLst>
        </pc:spChg>
        <pc:picChg chg="add del mod">
          <ac:chgData name="nong" userId="e9a5a3a4b769d459" providerId="LiveId" clId="{A8014C8A-FF61-4650-8AFF-172CA3043DC1}" dt="2022-12-16T16:12:47.297" v="375"/>
          <ac:picMkLst>
            <pc:docMk/>
            <pc:sldMk cId="2775538062" sldId="323"/>
            <ac:picMk id="2" creationId="{6FC5E1EC-4699-E9E7-308D-644CAA4123F0}"/>
          </ac:picMkLst>
        </pc:picChg>
        <pc:picChg chg="add mod">
          <ac:chgData name="nong" userId="e9a5a3a4b769d459" providerId="LiveId" clId="{A8014C8A-FF61-4650-8AFF-172CA3043DC1}" dt="2022-12-16T16:12:55.623" v="379"/>
          <ac:picMkLst>
            <pc:docMk/>
            <pc:sldMk cId="2775538062" sldId="323"/>
            <ac:picMk id="3" creationId="{CE48CCFB-D9B4-5151-C621-3FD591F23DC6}"/>
          </ac:picMkLst>
        </pc:picChg>
      </pc:sldChg>
      <pc:sldChg chg="addSp modSp">
        <pc:chgData name="nong" userId="e9a5a3a4b769d459" providerId="LiveId" clId="{A8014C8A-FF61-4650-8AFF-172CA3043DC1}" dt="2022-12-16T16:12:56.639" v="380"/>
        <pc:sldMkLst>
          <pc:docMk/>
          <pc:sldMk cId="694841982" sldId="324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694841982" sldId="324"/>
            <ac:spMk id="694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56.639" v="380"/>
          <ac:picMkLst>
            <pc:docMk/>
            <pc:sldMk cId="694841982" sldId="324"/>
            <ac:picMk id="2" creationId="{9573FFA6-52FC-D262-CE7C-5B690B4A4977}"/>
          </ac:picMkLst>
        </pc:picChg>
      </pc:sldChg>
      <pc:sldChg chg="addSp modSp">
        <pc:chgData name="nong" userId="e9a5a3a4b769d459" providerId="LiveId" clId="{A8014C8A-FF61-4650-8AFF-172CA3043DC1}" dt="2022-12-16T16:12:57.717" v="381"/>
        <pc:sldMkLst>
          <pc:docMk/>
          <pc:sldMk cId="1760226242" sldId="325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1760226242" sldId="325"/>
            <ac:spMk id="694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57.717" v="381"/>
          <ac:picMkLst>
            <pc:docMk/>
            <pc:sldMk cId="1760226242" sldId="325"/>
            <ac:picMk id="2" creationId="{71CB5BF6-7492-20F7-C601-9DB53D5DEB24}"/>
          </ac:picMkLst>
        </pc:picChg>
      </pc:sldChg>
      <pc:sldChg chg="modSp">
        <pc:chgData name="nong" userId="e9a5a3a4b769d459" providerId="LiveId" clId="{A8014C8A-FF61-4650-8AFF-172CA3043DC1}" dt="2022-12-16T15:56:02.286" v="120"/>
        <pc:sldMkLst>
          <pc:docMk/>
          <pc:sldMk cId="2813629042" sldId="326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2813629042" sldId="326"/>
            <ac:spMk id="694" creationId="{00000000-0000-0000-0000-000000000000}"/>
          </ac:spMkLst>
        </pc:spChg>
      </pc:sldChg>
      <pc:sldChg chg="addSp modSp">
        <pc:chgData name="nong" userId="e9a5a3a4b769d459" providerId="LiveId" clId="{A8014C8A-FF61-4650-8AFF-172CA3043DC1}" dt="2022-12-16T16:12:59.342" v="382"/>
        <pc:sldMkLst>
          <pc:docMk/>
          <pc:sldMk cId="3278006222" sldId="327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3278006222" sldId="327"/>
            <ac:spMk id="694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59.342" v="382"/>
          <ac:picMkLst>
            <pc:docMk/>
            <pc:sldMk cId="3278006222" sldId="327"/>
            <ac:picMk id="2" creationId="{60731951-6DE4-5B4C-1920-63FDBFD593BF}"/>
          </ac:picMkLst>
        </pc:picChg>
      </pc:sldChg>
      <pc:sldChg chg="addSp modSp">
        <pc:chgData name="nong" userId="e9a5a3a4b769d459" providerId="LiveId" clId="{A8014C8A-FF61-4650-8AFF-172CA3043DC1}" dt="2022-12-16T16:13:00.435" v="383"/>
        <pc:sldMkLst>
          <pc:docMk/>
          <pc:sldMk cId="2640702347" sldId="328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2640702347" sldId="328"/>
            <ac:spMk id="694" creationId="{00000000-0000-0000-0000-000000000000}"/>
          </ac:spMkLst>
        </pc:spChg>
        <pc:picChg chg="add mod">
          <ac:chgData name="nong" userId="e9a5a3a4b769d459" providerId="LiveId" clId="{A8014C8A-FF61-4650-8AFF-172CA3043DC1}" dt="2022-12-16T16:13:00.435" v="383"/>
          <ac:picMkLst>
            <pc:docMk/>
            <pc:sldMk cId="2640702347" sldId="328"/>
            <ac:picMk id="2" creationId="{E7420F27-5290-4B2F-4458-A03A82F7698A}"/>
          </ac:picMkLst>
        </pc:picChg>
      </pc:sldChg>
      <pc:sldChg chg="addSp modSp">
        <pc:chgData name="nong" userId="e9a5a3a4b769d459" providerId="LiveId" clId="{A8014C8A-FF61-4650-8AFF-172CA3043DC1}" dt="2022-12-16T16:13:01.716" v="384"/>
        <pc:sldMkLst>
          <pc:docMk/>
          <pc:sldMk cId="108518259" sldId="329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108518259" sldId="329"/>
            <ac:spMk id="694" creationId="{00000000-0000-0000-0000-000000000000}"/>
          </ac:spMkLst>
        </pc:spChg>
        <pc:picChg chg="add mod">
          <ac:chgData name="nong" userId="e9a5a3a4b769d459" providerId="LiveId" clId="{A8014C8A-FF61-4650-8AFF-172CA3043DC1}" dt="2022-12-16T16:13:01.716" v="384"/>
          <ac:picMkLst>
            <pc:docMk/>
            <pc:sldMk cId="108518259" sldId="329"/>
            <ac:picMk id="10" creationId="{7C099E93-2DED-FDFC-3E13-462EC6863169}"/>
          </ac:picMkLst>
        </pc:picChg>
      </pc:sldChg>
      <pc:sldChg chg="addSp modSp">
        <pc:chgData name="nong" userId="e9a5a3a4b769d459" providerId="LiveId" clId="{A8014C8A-FF61-4650-8AFF-172CA3043DC1}" dt="2022-12-16T16:12:36.940" v="366"/>
        <pc:sldMkLst>
          <pc:docMk/>
          <pc:sldMk cId="3852320977" sldId="330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3852320977" sldId="330"/>
            <ac:spMk id="447" creationId="{00000000-0000-0000-0000-000000000000}"/>
          </ac:spMkLst>
        </pc:spChg>
        <pc:spChg chg="mod">
          <ac:chgData name="nong" userId="e9a5a3a4b769d459" providerId="LiveId" clId="{A8014C8A-FF61-4650-8AFF-172CA3043DC1}" dt="2022-12-16T15:56:02.286" v="120"/>
          <ac:spMkLst>
            <pc:docMk/>
            <pc:sldMk cId="3852320977" sldId="330"/>
            <ac:spMk id="448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36.940" v="366"/>
          <ac:picMkLst>
            <pc:docMk/>
            <pc:sldMk cId="3852320977" sldId="330"/>
            <ac:picMk id="2" creationId="{A1A7285D-793B-5C09-7A5E-A879136F3501}"/>
          </ac:picMkLst>
        </pc:picChg>
      </pc:sldChg>
      <pc:sldChg chg="addSp modSp">
        <pc:chgData name="nong" userId="e9a5a3a4b769d459" providerId="LiveId" clId="{A8014C8A-FF61-4650-8AFF-172CA3043DC1}" dt="2022-12-16T16:12:36.190" v="365"/>
        <pc:sldMkLst>
          <pc:docMk/>
          <pc:sldMk cId="627525067" sldId="331"/>
        </pc:sldMkLst>
        <pc:spChg chg="mod">
          <ac:chgData name="nong" userId="e9a5a3a4b769d459" providerId="LiveId" clId="{A8014C8A-FF61-4650-8AFF-172CA3043DC1}" dt="2022-12-16T15:56:02.286" v="120"/>
          <ac:spMkLst>
            <pc:docMk/>
            <pc:sldMk cId="627525067" sldId="331"/>
            <ac:spMk id="447" creationId="{00000000-0000-0000-0000-000000000000}"/>
          </ac:spMkLst>
        </pc:spChg>
        <pc:spChg chg="mod">
          <ac:chgData name="nong" userId="e9a5a3a4b769d459" providerId="LiveId" clId="{A8014C8A-FF61-4650-8AFF-172CA3043DC1}" dt="2022-12-16T15:56:02.286" v="120"/>
          <ac:spMkLst>
            <pc:docMk/>
            <pc:sldMk cId="627525067" sldId="331"/>
            <ac:spMk id="448" creationId="{00000000-0000-0000-0000-000000000000}"/>
          </ac:spMkLst>
        </pc:spChg>
        <pc:picChg chg="add mod">
          <ac:chgData name="nong" userId="e9a5a3a4b769d459" providerId="LiveId" clId="{A8014C8A-FF61-4650-8AFF-172CA3043DC1}" dt="2022-12-16T16:12:36.190" v="365"/>
          <ac:picMkLst>
            <pc:docMk/>
            <pc:sldMk cId="627525067" sldId="331"/>
            <ac:picMk id="2" creationId="{8D26BD1A-8CB9-F1A8-D674-3E610CA3B2D1}"/>
          </ac:picMkLst>
        </pc:picChg>
      </pc:sldChg>
      <pc:sldChg chg="add del modTransition">
        <pc:chgData name="nong" userId="e9a5a3a4b769d459" providerId="LiveId" clId="{A8014C8A-FF61-4650-8AFF-172CA3043DC1}" dt="2022-12-16T15:55:45.516" v="116" actId="2696"/>
        <pc:sldMkLst>
          <pc:docMk/>
          <pc:sldMk cId="1981054599" sldId="355"/>
        </pc:sldMkLst>
      </pc:sldChg>
      <pc:sldChg chg="addSp delSp modSp add mod modAnim">
        <pc:chgData name="nong" userId="e9a5a3a4b769d459" providerId="LiveId" clId="{A8014C8A-FF61-4650-8AFF-172CA3043DC1}" dt="2022-12-16T16:11:53.075" v="337"/>
        <pc:sldMkLst>
          <pc:docMk/>
          <pc:sldMk cId="4154550452" sldId="355"/>
        </pc:sldMkLst>
        <pc:picChg chg="del">
          <ac:chgData name="nong" userId="e9a5a3a4b769d459" providerId="LiveId" clId="{A8014C8A-FF61-4650-8AFF-172CA3043DC1}" dt="2022-12-16T16:11:52.106" v="336" actId="478"/>
          <ac:picMkLst>
            <pc:docMk/>
            <pc:sldMk cId="4154550452" sldId="355"/>
            <ac:picMk id="2" creationId="{00000000-0000-0000-0000-000000000000}"/>
          </ac:picMkLst>
        </pc:picChg>
        <pc:picChg chg="add mod">
          <ac:chgData name="nong" userId="e9a5a3a4b769d459" providerId="LiveId" clId="{A8014C8A-FF61-4650-8AFF-172CA3043DC1}" dt="2022-12-16T16:11:53.075" v="337"/>
          <ac:picMkLst>
            <pc:docMk/>
            <pc:sldMk cId="4154550452" sldId="355"/>
            <ac:picMk id="4" creationId="{EA36FC93-A1EC-B70E-EC02-3D98DCB7E3D1}"/>
          </ac:picMkLst>
        </pc:picChg>
        <pc:picChg chg="add mod">
          <ac:chgData name="nong" userId="e9a5a3a4b769d459" providerId="LiveId" clId="{A8014C8A-FF61-4650-8AFF-172CA3043DC1}" dt="2022-12-16T15:57:42.720" v="131" actId="1076"/>
          <ac:picMkLst>
            <pc:docMk/>
            <pc:sldMk cId="4154550452" sldId="355"/>
            <ac:picMk id="1026" creationId="{96F1D44F-5E15-B249-D7EF-7E5B8F1D66B3}"/>
          </ac:picMkLst>
        </pc:picChg>
      </pc:sldChg>
      <pc:sldChg chg="addSp modSp add del">
        <pc:chgData name="nong" userId="e9a5a3a4b769d459" providerId="LiveId" clId="{A8014C8A-FF61-4650-8AFF-172CA3043DC1}" dt="2022-12-16T16:11:55.122" v="338"/>
        <pc:sldMkLst>
          <pc:docMk/>
          <pc:sldMk cId="141078548" sldId="356"/>
        </pc:sldMkLst>
        <pc:picChg chg="add mod">
          <ac:chgData name="nong" userId="e9a5a3a4b769d459" providerId="LiveId" clId="{A8014C8A-FF61-4650-8AFF-172CA3043DC1}" dt="2022-12-16T16:11:55.122" v="338"/>
          <ac:picMkLst>
            <pc:docMk/>
            <pc:sldMk cId="141078548" sldId="356"/>
            <ac:picMk id="3" creationId="{99D416BA-3A90-3AB9-348F-328601BD8FA6}"/>
          </ac:picMkLst>
        </pc:picChg>
        <pc:picChg chg="mod">
          <ac:chgData name="nong" userId="e9a5a3a4b769d459" providerId="LiveId" clId="{A8014C8A-FF61-4650-8AFF-172CA3043DC1}" dt="2022-12-16T15:56:02.286" v="120"/>
          <ac:picMkLst>
            <pc:docMk/>
            <pc:sldMk cId="141078548" sldId="356"/>
            <ac:picMk id="73" creationId="{00000000-0000-0000-0000-000000000000}"/>
          </ac:picMkLst>
        </pc:picChg>
        <pc:picChg chg="mod">
          <ac:chgData name="nong" userId="e9a5a3a4b769d459" providerId="LiveId" clId="{A8014C8A-FF61-4650-8AFF-172CA3043DC1}" dt="2022-12-16T15:56:02.286" v="120"/>
          <ac:picMkLst>
            <pc:docMk/>
            <pc:sldMk cId="141078548" sldId="356"/>
            <ac:picMk id="77" creationId="{00000000-0000-0000-0000-000000000000}"/>
          </ac:picMkLst>
        </pc:picChg>
        <pc:picChg chg="mod">
          <ac:chgData name="nong" userId="e9a5a3a4b769d459" providerId="LiveId" clId="{A8014C8A-FF61-4650-8AFF-172CA3043DC1}" dt="2022-12-16T15:56:02.286" v="120"/>
          <ac:picMkLst>
            <pc:docMk/>
            <pc:sldMk cId="141078548" sldId="356"/>
            <ac:picMk id="78" creationId="{00000000-0000-0000-0000-000000000000}"/>
          </ac:picMkLst>
        </pc:picChg>
      </pc:sldChg>
      <pc:sldChg chg="addSp delSp modSp modAnim">
        <pc:chgData name="nong" userId="e9a5a3a4b769d459" providerId="LiveId" clId="{A8014C8A-FF61-4650-8AFF-172CA3043DC1}" dt="2022-12-16T16:12:06.572" v="342"/>
        <pc:sldMkLst>
          <pc:docMk/>
          <pc:sldMk cId="3068483652" sldId="357"/>
        </pc:sldMkLst>
        <pc:spChg chg="mod">
          <ac:chgData name="nong" userId="e9a5a3a4b769d459" providerId="LiveId" clId="{A8014C8A-FF61-4650-8AFF-172CA3043DC1}" dt="2022-12-16T16:06:26.793" v="289" actId="20577"/>
          <ac:spMkLst>
            <pc:docMk/>
            <pc:sldMk cId="3068483652" sldId="357"/>
            <ac:spMk id="2" creationId="{79BE4587-F6C6-5E1E-782F-8EA558FEDFDD}"/>
          </ac:spMkLst>
        </pc:spChg>
        <pc:picChg chg="add mod">
          <ac:chgData name="nong" userId="e9a5a3a4b769d459" providerId="LiveId" clId="{A8014C8A-FF61-4650-8AFF-172CA3043DC1}" dt="2022-12-16T16:12:06.572" v="342"/>
          <ac:picMkLst>
            <pc:docMk/>
            <pc:sldMk cId="3068483652" sldId="357"/>
            <ac:picMk id="3" creationId="{B0CC765D-5BD0-9943-B589-36FA10EE96CA}"/>
          </ac:picMkLst>
        </pc:picChg>
        <pc:picChg chg="del">
          <ac:chgData name="nong" userId="e9a5a3a4b769d459" providerId="LiveId" clId="{A8014C8A-FF61-4650-8AFF-172CA3043DC1}" dt="2022-12-16T16:07:37.154" v="290" actId="478"/>
          <ac:picMkLst>
            <pc:docMk/>
            <pc:sldMk cId="3068483652" sldId="357"/>
            <ac:picMk id="2058" creationId="{1A6DF352-8599-99E1-5D36-DAAEFBA7026C}"/>
          </ac:picMkLst>
        </pc:picChg>
        <pc:picChg chg="add mod">
          <ac:chgData name="nong" userId="e9a5a3a4b769d459" providerId="LiveId" clId="{A8014C8A-FF61-4650-8AFF-172CA3043DC1}" dt="2022-12-16T16:07:52.956" v="295" actId="1076"/>
          <ac:picMkLst>
            <pc:docMk/>
            <pc:sldMk cId="3068483652" sldId="357"/>
            <ac:picMk id="3074" creationId="{87BF03C4-CE68-27A5-61F3-62D925CB1062}"/>
          </ac:picMkLst>
        </pc:picChg>
      </pc:sldChg>
      <pc:sldChg chg="addSp delSp modSp add modAnim">
        <pc:chgData name="nong" userId="e9a5a3a4b769d459" providerId="LiveId" clId="{A8014C8A-FF61-4650-8AFF-172CA3043DC1}" dt="2022-12-16T16:14:35.163" v="410" actId="1076"/>
        <pc:sldMkLst>
          <pc:docMk/>
          <pc:sldMk cId="40026834" sldId="358"/>
        </pc:sldMkLst>
        <pc:spChg chg="mod">
          <ac:chgData name="nong" userId="e9a5a3a4b769d459" providerId="LiveId" clId="{A8014C8A-FF61-4650-8AFF-172CA3043DC1}" dt="2022-12-16T16:13:48.254" v="402" actId="20577"/>
          <ac:spMkLst>
            <pc:docMk/>
            <pc:sldMk cId="40026834" sldId="358"/>
            <ac:spMk id="2" creationId="{79BE4587-F6C6-5E1E-782F-8EA558FEDFDD}"/>
          </ac:spMkLst>
        </pc:spChg>
        <pc:picChg chg="del">
          <ac:chgData name="nong" userId="e9a5a3a4b769d459" providerId="LiveId" clId="{A8014C8A-FF61-4650-8AFF-172CA3043DC1}" dt="2022-12-16T16:14:17.854" v="403" actId="478"/>
          <ac:picMkLst>
            <pc:docMk/>
            <pc:sldMk cId="40026834" sldId="358"/>
            <ac:picMk id="3074" creationId="{87BF03C4-CE68-27A5-61F3-62D925CB1062}"/>
          </ac:picMkLst>
        </pc:picChg>
        <pc:picChg chg="add mod">
          <ac:chgData name="nong" userId="e9a5a3a4b769d459" providerId="LiveId" clId="{A8014C8A-FF61-4650-8AFF-172CA3043DC1}" dt="2022-12-16T16:14:35.163" v="410" actId="1076"/>
          <ac:picMkLst>
            <pc:docMk/>
            <pc:sldMk cId="40026834" sldId="358"/>
            <ac:picMk id="4098" creationId="{F97F53B2-C555-18F6-06BF-7118C016BC3F}"/>
          </ac:picMkLst>
        </pc:picChg>
      </pc:sldChg>
      <pc:sldMasterChg chg="addSldLayout delSldLayout">
        <pc:chgData name="nong" userId="e9a5a3a4b769d459" providerId="LiveId" clId="{A8014C8A-FF61-4650-8AFF-172CA3043DC1}" dt="2022-12-16T15:55:45.516" v="116" actId="2696"/>
        <pc:sldMasterMkLst>
          <pc:docMk/>
          <pc:sldMasterMk cId="0" sldId="2147483687"/>
        </pc:sldMasterMkLst>
        <pc:sldLayoutChg chg="add del">
          <pc:chgData name="nong" userId="e9a5a3a4b769d459" providerId="LiveId" clId="{A8014C8A-FF61-4650-8AFF-172CA3043DC1}" dt="2022-12-16T15:47:58.107" v="4" actId="47"/>
          <pc:sldLayoutMkLst>
            <pc:docMk/>
            <pc:sldMasterMk cId="0" sldId="2147483687"/>
            <pc:sldLayoutMk cId="0" sldId="2147483650"/>
          </pc:sldLayoutMkLst>
        </pc:sldLayoutChg>
        <pc:sldLayoutChg chg="del">
          <pc:chgData name="nong" userId="e9a5a3a4b769d459" providerId="LiveId" clId="{A8014C8A-FF61-4650-8AFF-172CA3043DC1}" dt="2022-12-16T15:55:45.516" v="116" actId="2696"/>
          <pc:sldLayoutMkLst>
            <pc:docMk/>
            <pc:sldMasterMk cId="0" sldId="2147483687"/>
            <pc:sldLayoutMk cId="2472802229" sldId="2147483688"/>
          </pc:sldLayoutMkLst>
        </pc:sldLayoutChg>
      </pc:sldMasterChg>
      <pc:sldMasterChg chg="modSldLayout">
        <pc:chgData name="nong" userId="e9a5a3a4b769d459" providerId="LiveId" clId="{A8014C8A-FF61-4650-8AFF-172CA3043DC1}" dt="2022-12-16T15:55:41.307" v="115"/>
        <pc:sldMasterMkLst>
          <pc:docMk/>
          <pc:sldMasterMk cId="1221824279" sldId="2147483690"/>
        </pc:sldMasterMkLst>
        <pc:sldLayoutChg chg="addSp delSp">
          <pc:chgData name="nong" userId="e9a5a3a4b769d459" providerId="LiveId" clId="{A8014C8A-FF61-4650-8AFF-172CA3043DC1}" dt="2022-12-16T15:55:41.307" v="115"/>
          <pc:sldLayoutMkLst>
            <pc:docMk/>
            <pc:sldMasterMk cId="1221824279" sldId="2147483690"/>
            <pc:sldLayoutMk cId="1304861139" sldId="2147483709"/>
          </pc:sldLayoutMkLst>
          <pc:spChg chg="add del">
            <ac:chgData name="nong" userId="e9a5a3a4b769d459" providerId="LiveId" clId="{A8014C8A-FF61-4650-8AFF-172CA3043DC1}" dt="2022-12-16T15:55:41.307" v="115"/>
            <ac:spMkLst>
              <pc:docMk/>
              <pc:sldMasterMk cId="1221824279" sldId="2147483690"/>
              <pc:sldLayoutMk cId="1304861139" sldId="2147483709"/>
              <ac:spMk id="26" creationId="{00000000-0000-0000-0000-000000000000}"/>
            </ac:spMkLst>
          </pc:spChg>
          <pc:spChg chg="add del">
            <ac:chgData name="nong" userId="e9a5a3a4b769d459" providerId="LiveId" clId="{A8014C8A-FF61-4650-8AFF-172CA3043DC1}" dt="2022-12-16T15:55:41.307" v="115"/>
            <ac:spMkLst>
              <pc:docMk/>
              <pc:sldMasterMk cId="1221824279" sldId="2147483690"/>
              <pc:sldLayoutMk cId="1304861139" sldId="2147483709"/>
              <ac:spMk id="27" creationId="{00000000-0000-0000-0000-000000000000}"/>
            </ac:spMkLst>
          </pc:spChg>
          <pc:spChg chg="add del">
            <ac:chgData name="nong" userId="e9a5a3a4b769d459" providerId="LiveId" clId="{A8014C8A-FF61-4650-8AFF-172CA3043DC1}" dt="2022-12-16T15:55:41.307" v="115"/>
            <ac:spMkLst>
              <pc:docMk/>
              <pc:sldMasterMk cId="1221824279" sldId="2147483690"/>
              <pc:sldLayoutMk cId="1304861139" sldId="2147483709"/>
              <ac:spMk id="29" creationId="{00000000-0000-0000-0000-000000000000}"/>
            </ac:spMkLst>
          </pc:spChg>
          <pc:spChg chg="add del">
            <ac:chgData name="nong" userId="e9a5a3a4b769d459" providerId="LiveId" clId="{A8014C8A-FF61-4650-8AFF-172CA3043DC1}" dt="2022-12-16T15:55:41.307" v="115"/>
            <ac:spMkLst>
              <pc:docMk/>
              <pc:sldMasterMk cId="1221824279" sldId="2147483690"/>
              <pc:sldLayoutMk cId="1304861139" sldId="2147483709"/>
              <ac:spMk id="30" creationId="{00000000-0000-0000-0000-000000000000}"/>
            </ac:spMkLst>
          </pc:spChg>
          <pc:spChg chg="add del">
            <ac:chgData name="nong" userId="e9a5a3a4b769d459" providerId="LiveId" clId="{A8014C8A-FF61-4650-8AFF-172CA3043DC1}" dt="2022-12-16T15:55:41.307" v="115"/>
            <ac:spMkLst>
              <pc:docMk/>
              <pc:sldMasterMk cId="1221824279" sldId="2147483690"/>
              <pc:sldLayoutMk cId="1304861139" sldId="2147483709"/>
              <ac:spMk id="31" creationId="{00000000-0000-0000-0000-000000000000}"/>
            </ac:spMkLst>
          </pc:spChg>
          <pc:spChg chg="add del">
            <ac:chgData name="nong" userId="e9a5a3a4b769d459" providerId="LiveId" clId="{A8014C8A-FF61-4650-8AFF-172CA3043DC1}" dt="2022-12-16T15:55:41.307" v="115"/>
            <ac:spMkLst>
              <pc:docMk/>
              <pc:sldMasterMk cId="1221824279" sldId="2147483690"/>
              <pc:sldLayoutMk cId="1304861139" sldId="2147483709"/>
              <ac:spMk id="32" creationId="{00000000-0000-0000-0000-000000000000}"/>
            </ac:spMkLst>
          </pc:spChg>
          <pc:spChg chg="add del">
            <ac:chgData name="nong" userId="e9a5a3a4b769d459" providerId="LiveId" clId="{A8014C8A-FF61-4650-8AFF-172CA3043DC1}" dt="2022-12-16T15:55:41.307" v="115"/>
            <ac:spMkLst>
              <pc:docMk/>
              <pc:sldMasterMk cId="1221824279" sldId="2147483690"/>
              <pc:sldLayoutMk cId="1304861139" sldId="2147483709"/>
              <ac:spMk id="33" creationId="{00000000-0000-0000-0000-000000000000}"/>
            </ac:spMkLst>
          </pc:spChg>
        </pc:sldLayoutChg>
        <pc:sldLayoutChg chg="addSp delSp">
          <pc:chgData name="nong" userId="e9a5a3a4b769d459" providerId="LiveId" clId="{A8014C8A-FF61-4650-8AFF-172CA3043DC1}" dt="2022-12-16T15:55:41.307" v="115"/>
          <pc:sldLayoutMkLst>
            <pc:docMk/>
            <pc:sldMasterMk cId="1221824279" sldId="2147483690"/>
            <pc:sldLayoutMk cId="1835991602" sldId="2147483711"/>
          </pc:sldLayoutMkLst>
          <pc:spChg chg="add del">
            <ac:chgData name="nong" userId="e9a5a3a4b769d459" providerId="LiveId" clId="{A8014C8A-FF61-4650-8AFF-172CA3043DC1}" dt="2022-12-16T15:55:41.307" v="115"/>
            <ac:spMkLst>
              <pc:docMk/>
              <pc:sldMasterMk cId="1221824279" sldId="2147483690"/>
              <pc:sldLayoutMk cId="1835991602" sldId="2147483711"/>
              <ac:spMk id="161" creationId="{00000000-0000-0000-0000-000000000000}"/>
            </ac:spMkLst>
          </pc:spChg>
        </pc:sldLayoutChg>
        <pc:sldLayoutChg chg="addSp delSp">
          <pc:chgData name="nong" userId="e9a5a3a4b769d459" providerId="LiveId" clId="{A8014C8A-FF61-4650-8AFF-172CA3043DC1}" dt="2022-12-16T15:55:41.307" v="115"/>
          <pc:sldLayoutMkLst>
            <pc:docMk/>
            <pc:sldMasterMk cId="1221824279" sldId="2147483690"/>
            <pc:sldLayoutMk cId="3602964691" sldId="2147483712"/>
          </pc:sldLayoutMkLst>
          <pc:spChg chg="add del">
            <ac:chgData name="nong" userId="e9a5a3a4b769d459" providerId="LiveId" clId="{A8014C8A-FF61-4650-8AFF-172CA3043DC1}" dt="2022-12-16T15:55:41.307" v="115"/>
            <ac:spMkLst>
              <pc:docMk/>
              <pc:sldMasterMk cId="1221824279" sldId="2147483690"/>
              <pc:sldLayoutMk cId="3602964691" sldId="2147483712"/>
              <ac:spMk id="61" creationId="{00000000-0000-0000-0000-000000000000}"/>
            </ac:spMkLst>
          </pc:spChg>
          <pc:spChg chg="add del">
            <ac:chgData name="nong" userId="e9a5a3a4b769d459" providerId="LiveId" clId="{A8014C8A-FF61-4650-8AFF-172CA3043DC1}" dt="2022-12-16T15:55:41.307" v="115"/>
            <ac:spMkLst>
              <pc:docMk/>
              <pc:sldMasterMk cId="1221824279" sldId="2147483690"/>
              <pc:sldLayoutMk cId="3602964691" sldId="2147483712"/>
              <ac:spMk id="62" creationId="{00000000-0000-0000-0000-000000000000}"/>
            </ac:spMkLst>
          </pc:spChg>
          <pc:spChg chg="add del">
            <ac:chgData name="nong" userId="e9a5a3a4b769d459" providerId="LiveId" clId="{A8014C8A-FF61-4650-8AFF-172CA3043DC1}" dt="2022-12-16T15:55:41.307" v="115"/>
            <ac:spMkLst>
              <pc:docMk/>
              <pc:sldMasterMk cId="1221824279" sldId="2147483690"/>
              <pc:sldLayoutMk cId="3602964691" sldId="2147483712"/>
              <ac:spMk id="63" creationId="{00000000-0000-0000-0000-000000000000}"/>
            </ac:spMkLst>
          </pc:spChg>
          <pc:spChg chg="add del">
            <ac:chgData name="nong" userId="e9a5a3a4b769d459" providerId="LiveId" clId="{A8014C8A-FF61-4650-8AFF-172CA3043DC1}" dt="2022-12-16T15:55:41.307" v="115"/>
            <ac:spMkLst>
              <pc:docMk/>
              <pc:sldMasterMk cId="1221824279" sldId="2147483690"/>
              <pc:sldLayoutMk cId="3602964691" sldId="2147483712"/>
              <ac:spMk id="64" creationId="{00000000-0000-0000-0000-000000000000}"/>
            </ac:spMkLst>
          </pc:spChg>
          <pc:spChg chg="add del">
            <ac:chgData name="nong" userId="e9a5a3a4b769d459" providerId="LiveId" clId="{A8014C8A-FF61-4650-8AFF-172CA3043DC1}" dt="2022-12-16T15:55:41.307" v="115"/>
            <ac:spMkLst>
              <pc:docMk/>
              <pc:sldMasterMk cId="1221824279" sldId="2147483690"/>
              <pc:sldLayoutMk cId="3602964691" sldId="2147483712"/>
              <ac:spMk id="65" creationId="{00000000-0000-0000-0000-000000000000}"/>
            </ac:spMkLst>
          </pc:spChg>
          <pc:spChg chg="add del">
            <ac:chgData name="nong" userId="e9a5a3a4b769d459" providerId="LiveId" clId="{A8014C8A-FF61-4650-8AFF-172CA3043DC1}" dt="2022-12-16T15:55:41.307" v="115"/>
            <ac:spMkLst>
              <pc:docMk/>
              <pc:sldMasterMk cId="1221824279" sldId="2147483690"/>
              <pc:sldLayoutMk cId="3602964691" sldId="2147483712"/>
              <ac:spMk id="69" creationId="{00000000-0000-0000-0000-000000000000}"/>
            </ac:spMkLst>
          </pc:spChg>
        </pc:sldLayoutChg>
        <pc:sldLayoutChg chg="addSp delSp">
          <pc:chgData name="nong" userId="e9a5a3a4b769d459" providerId="LiveId" clId="{A8014C8A-FF61-4650-8AFF-172CA3043DC1}" dt="2022-12-16T15:55:41.307" v="115"/>
          <pc:sldLayoutMkLst>
            <pc:docMk/>
            <pc:sldMasterMk cId="1221824279" sldId="2147483690"/>
            <pc:sldLayoutMk cId="53599402" sldId="2147483713"/>
          </pc:sldLayoutMkLst>
          <pc:spChg chg="add del">
            <ac:chgData name="nong" userId="e9a5a3a4b769d459" providerId="LiveId" clId="{A8014C8A-FF61-4650-8AFF-172CA3043DC1}" dt="2022-12-16T15:55:41.307" v="115"/>
            <ac:spMkLst>
              <pc:docMk/>
              <pc:sldMasterMk cId="1221824279" sldId="2147483690"/>
              <pc:sldLayoutMk cId="53599402" sldId="2147483713"/>
              <ac:spMk id="166" creationId="{00000000-0000-0000-0000-000000000000}"/>
            </ac:spMkLst>
          </pc:spChg>
        </pc:sldLayoutChg>
        <pc:sldLayoutChg chg="addSp delSp">
          <pc:chgData name="nong" userId="e9a5a3a4b769d459" providerId="LiveId" clId="{A8014C8A-FF61-4650-8AFF-172CA3043DC1}" dt="2022-12-16T15:55:41.307" v="115"/>
          <pc:sldLayoutMkLst>
            <pc:docMk/>
            <pc:sldMasterMk cId="1221824279" sldId="2147483690"/>
            <pc:sldLayoutMk cId="385546389" sldId="2147483714"/>
          </pc:sldLayoutMkLst>
          <pc:grpChg chg="add del">
            <ac:chgData name="nong" userId="e9a5a3a4b769d459" providerId="LiveId" clId="{A8014C8A-FF61-4650-8AFF-172CA3043DC1}" dt="2022-12-16T15:55:41.307" v="115"/>
            <ac:grpSpMkLst>
              <pc:docMk/>
              <pc:sldMasterMk cId="1221824279" sldId="2147483690"/>
              <pc:sldLayoutMk cId="385546389" sldId="2147483714"/>
              <ac:grpSpMk id="95" creationId="{00000000-0000-0000-0000-000000000000}"/>
            </ac:grpSpMkLst>
          </pc:grpChg>
        </pc:sldLayoutChg>
      </pc:sldMasterChg>
      <pc:sldMasterChg chg="modSldLayout">
        <pc:chgData name="nong" userId="e9a5a3a4b769d459" providerId="LiveId" clId="{A8014C8A-FF61-4650-8AFF-172CA3043DC1}" dt="2022-12-16T15:55:49.067" v="117"/>
        <pc:sldMasterMkLst>
          <pc:docMk/>
          <pc:sldMasterMk cId="1296470942" sldId="2147483690"/>
        </pc:sldMasterMkLst>
        <pc:sldLayoutChg chg="delSp">
          <pc:chgData name="nong" userId="e9a5a3a4b769d459" providerId="LiveId" clId="{A8014C8A-FF61-4650-8AFF-172CA3043DC1}" dt="2022-12-16T15:55:49.067" v="117"/>
          <pc:sldLayoutMkLst>
            <pc:docMk/>
            <pc:sldMasterMk cId="1296470942" sldId="2147483690"/>
            <pc:sldLayoutMk cId="3170538353" sldId="2147483702"/>
          </pc:sldLayoutMkLst>
          <pc:spChg chg="del">
            <ac:chgData name="nong" userId="e9a5a3a4b769d459" providerId="LiveId" clId="{A8014C8A-FF61-4650-8AFF-172CA3043DC1}" dt="2022-12-16T15:55:49.067" v="117"/>
            <ac:spMkLst>
              <pc:docMk/>
              <pc:sldMasterMk cId="1296470942" sldId="2147483690"/>
              <pc:sldLayoutMk cId="3170538353" sldId="2147483702"/>
              <ac:spMk id="26" creationId="{00000000-0000-0000-0000-000000000000}"/>
            </ac:spMkLst>
          </pc:spChg>
          <pc:spChg chg="del">
            <ac:chgData name="nong" userId="e9a5a3a4b769d459" providerId="LiveId" clId="{A8014C8A-FF61-4650-8AFF-172CA3043DC1}" dt="2022-12-16T15:55:49.067" v="117"/>
            <ac:spMkLst>
              <pc:docMk/>
              <pc:sldMasterMk cId="1296470942" sldId="2147483690"/>
              <pc:sldLayoutMk cId="3170538353" sldId="2147483702"/>
              <ac:spMk id="27" creationId="{00000000-0000-0000-0000-000000000000}"/>
            </ac:spMkLst>
          </pc:spChg>
          <pc:spChg chg="del">
            <ac:chgData name="nong" userId="e9a5a3a4b769d459" providerId="LiveId" clId="{A8014C8A-FF61-4650-8AFF-172CA3043DC1}" dt="2022-12-16T15:55:49.067" v="117"/>
            <ac:spMkLst>
              <pc:docMk/>
              <pc:sldMasterMk cId="1296470942" sldId="2147483690"/>
              <pc:sldLayoutMk cId="3170538353" sldId="2147483702"/>
              <ac:spMk id="29" creationId="{00000000-0000-0000-0000-000000000000}"/>
            </ac:spMkLst>
          </pc:spChg>
          <pc:spChg chg="del">
            <ac:chgData name="nong" userId="e9a5a3a4b769d459" providerId="LiveId" clId="{A8014C8A-FF61-4650-8AFF-172CA3043DC1}" dt="2022-12-16T15:55:49.067" v="117"/>
            <ac:spMkLst>
              <pc:docMk/>
              <pc:sldMasterMk cId="1296470942" sldId="2147483690"/>
              <pc:sldLayoutMk cId="3170538353" sldId="2147483702"/>
              <ac:spMk id="30" creationId="{00000000-0000-0000-0000-000000000000}"/>
            </ac:spMkLst>
          </pc:spChg>
          <pc:spChg chg="del">
            <ac:chgData name="nong" userId="e9a5a3a4b769d459" providerId="LiveId" clId="{A8014C8A-FF61-4650-8AFF-172CA3043DC1}" dt="2022-12-16T15:55:49.067" v="117"/>
            <ac:spMkLst>
              <pc:docMk/>
              <pc:sldMasterMk cId="1296470942" sldId="2147483690"/>
              <pc:sldLayoutMk cId="3170538353" sldId="2147483702"/>
              <ac:spMk id="31" creationId="{00000000-0000-0000-0000-000000000000}"/>
            </ac:spMkLst>
          </pc:spChg>
          <pc:spChg chg="del">
            <ac:chgData name="nong" userId="e9a5a3a4b769d459" providerId="LiveId" clId="{A8014C8A-FF61-4650-8AFF-172CA3043DC1}" dt="2022-12-16T15:55:49.067" v="117"/>
            <ac:spMkLst>
              <pc:docMk/>
              <pc:sldMasterMk cId="1296470942" sldId="2147483690"/>
              <pc:sldLayoutMk cId="3170538353" sldId="2147483702"/>
              <ac:spMk id="32" creationId="{00000000-0000-0000-0000-000000000000}"/>
            </ac:spMkLst>
          </pc:spChg>
          <pc:spChg chg="del">
            <ac:chgData name="nong" userId="e9a5a3a4b769d459" providerId="LiveId" clId="{A8014C8A-FF61-4650-8AFF-172CA3043DC1}" dt="2022-12-16T15:55:49.067" v="117"/>
            <ac:spMkLst>
              <pc:docMk/>
              <pc:sldMasterMk cId="1296470942" sldId="2147483690"/>
              <pc:sldLayoutMk cId="3170538353" sldId="2147483702"/>
              <ac:spMk id="33" creationId="{00000000-0000-0000-0000-000000000000}"/>
            </ac:spMkLst>
          </pc:spChg>
        </pc:sldLayoutChg>
        <pc:sldLayoutChg chg="delSp">
          <pc:chgData name="nong" userId="e9a5a3a4b769d459" providerId="LiveId" clId="{A8014C8A-FF61-4650-8AFF-172CA3043DC1}" dt="2022-12-16T15:55:49.067" v="117"/>
          <pc:sldLayoutMkLst>
            <pc:docMk/>
            <pc:sldMasterMk cId="1296470942" sldId="2147483690"/>
            <pc:sldLayoutMk cId="569941249" sldId="2147483704"/>
          </pc:sldLayoutMkLst>
          <pc:spChg chg="del">
            <ac:chgData name="nong" userId="e9a5a3a4b769d459" providerId="LiveId" clId="{A8014C8A-FF61-4650-8AFF-172CA3043DC1}" dt="2022-12-16T15:55:49.067" v="117"/>
            <ac:spMkLst>
              <pc:docMk/>
              <pc:sldMasterMk cId="1296470942" sldId="2147483690"/>
              <pc:sldLayoutMk cId="569941249" sldId="2147483704"/>
              <ac:spMk id="161" creationId="{00000000-0000-0000-0000-000000000000}"/>
            </ac:spMkLst>
          </pc:spChg>
        </pc:sldLayoutChg>
        <pc:sldLayoutChg chg="delSp">
          <pc:chgData name="nong" userId="e9a5a3a4b769d459" providerId="LiveId" clId="{A8014C8A-FF61-4650-8AFF-172CA3043DC1}" dt="2022-12-16T15:55:49.067" v="117"/>
          <pc:sldLayoutMkLst>
            <pc:docMk/>
            <pc:sldMasterMk cId="1296470942" sldId="2147483690"/>
            <pc:sldLayoutMk cId="3819793591" sldId="2147483705"/>
          </pc:sldLayoutMkLst>
          <pc:spChg chg="del">
            <ac:chgData name="nong" userId="e9a5a3a4b769d459" providerId="LiveId" clId="{A8014C8A-FF61-4650-8AFF-172CA3043DC1}" dt="2022-12-16T15:55:49.067" v="117"/>
            <ac:spMkLst>
              <pc:docMk/>
              <pc:sldMasterMk cId="1296470942" sldId="2147483690"/>
              <pc:sldLayoutMk cId="3819793591" sldId="2147483705"/>
              <ac:spMk id="61" creationId="{00000000-0000-0000-0000-000000000000}"/>
            </ac:spMkLst>
          </pc:spChg>
          <pc:spChg chg="del">
            <ac:chgData name="nong" userId="e9a5a3a4b769d459" providerId="LiveId" clId="{A8014C8A-FF61-4650-8AFF-172CA3043DC1}" dt="2022-12-16T15:55:49.067" v="117"/>
            <ac:spMkLst>
              <pc:docMk/>
              <pc:sldMasterMk cId="1296470942" sldId="2147483690"/>
              <pc:sldLayoutMk cId="3819793591" sldId="2147483705"/>
              <ac:spMk id="62" creationId="{00000000-0000-0000-0000-000000000000}"/>
            </ac:spMkLst>
          </pc:spChg>
          <pc:spChg chg="del">
            <ac:chgData name="nong" userId="e9a5a3a4b769d459" providerId="LiveId" clId="{A8014C8A-FF61-4650-8AFF-172CA3043DC1}" dt="2022-12-16T15:55:49.067" v="117"/>
            <ac:spMkLst>
              <pc:docMk/>
              <pc:sldMasterMk cId="1296470942" sldId="2147483690"/>
              <pc:sldLayoutMk cId="3819793591" sldId="2147483705"/>
              <ac:spMk id="63" creationId="{00000000-0000-0000-0000-000000000000}"/>
            </ac:spMkLst>
          </pc:spChg>
          <pc:spChg chg="del">
            <ac:chgData name="nong" userId="e9a5a3a4b769d459" providerId="LiveId" clId="{A8014C8A-FF61-4650-8AFF-172CA3043DC1}" dt="2022-12-16T15:55:49.067" v="117"/>
            <ac:spMkLst>
              <pc:docMk/>
              <pc:sldMasterMk cId="1296470942" sldId="2147483690"/>
              <pc:sldLayoutMk cId="3819793591" sldId="2147483705"/>
              <ac:spMk id="64" creationId="{00000000-0000-0000-0000-000000000000}"/>
            </ac:spMkLst>
          </pc:spChg>
          <pc:spChg chg="del">
            <ac:chgData name="nong" userId="e9a5a3a4b769d459" providerId="LiveId" clId="{A8014C8A-FF61-4650-8AFF-172CA3043DC1}" dt="2022-12-16T15:55:49.067" v="117"/>
            <ac:spMkLst>
              <pc:docMk/>
              <pc:sldMasterMk cId="1296470942" sldId="2147483690"/>
              <pc:sldLayoutMk cId="3819793591" sldId="2147483705"/>
              <ac:spMk id="65" creationId="{00000000-0000-0000-0000-000000000000}"/>
            </ac:spMkLst>
          </pc:spChg>
          <pc:spChg chg="del">
            <ac:chgData name="nong" userId="e9a5a3a4b769d459" providerId="LiveId" clId="{A8014C8A-FF61-4650-8AFF-172CA3043DC1}" dt="2022-12-16T15:55:49.067" v="117"/>
            <ac:spMkLst>
              <pc:docMk/>
              <pc:sldMasterMk cId="1296470942" sldId="2147483690"/>
              <pc:sldLayoutMk cId="3819793591" sldId="2147483705"/>
              <ac:spMk id="69" creationId="{00000000-0000-0000-0000-000000000000}"/>
            </ac:spMkLst>
          </pc:spChg>
        </pc:sldLayoutChg>
        <pc:sldLayoutChg chg="delSp">
          <pc:chgData name="nong" userId="e9a5a3a4b769d459" providerId="LiveId" clId="{A8014C8A-FF61-4650-8AFF-172CA3043DC1}" dt="2022-12-16T15:55:49.067" v="117"/>
          <pc:sldLayoutMkLst>
            <pc:docMk/>
            <pc:sldMasterMk cId="1296470942" sldId="2147483690"/>
            <pc:sldLayoutMk cId="793912916" sldId="2147483706"/>
          </pc:sldLayoutMkLst>
          <pc:spChg chg="del">
            <ac:chgData name="nong" userId="e9a5a3a4b769d459" providerId="LiveId" clId="{A8014C8A-FF61-4650-8AFF-172CA3043DC1}" dt="2022-12-16T15:55:49.067" v="117"/>
            <ac:spMkLst>
              <pc:docMk/>
              <pc:sldMasterMk cId="1296470942" sldId="2147483690"/>
              <pc:sldLayoutMk cId="793912916" sldId="2147483706"/>
              <ac:spMk id="166" creationId="{00000000-0000-0000-0000-000000000000}"/>
            </ac:spMkLst>
          </pc:spChg>
        </pc:sldLayoutChg>
        <pc:sldLayoutChg chg="delSp">
          <pc:chgData name="nong" userId="e9a5a3a4b769d459" providerId="LiveId" clId="{A8014C8A-FF61-4650-8AFF-172CA3043DC1}" dt="2022-12-16T15:55:49.067" v="117"/>
          <pc:sldLayoutMkLst>
            <pc:docMk/>
            <pc:sldMasterMk cId="1296470942" sldId="2147483690"/>
            <pc:sldLayoutMk cId="542204714" sldId="2147483707"/>
          </pc:sldLayoutMkLst>
          <pc:grpChg chg="del">
            <ac:chgData name="nong" userId="e9a5a3a4b769d459" providerId="LiveId" clId="{A8014C8A-FF61-4650-8AFF-172CA3043DC1}" dt="2022-12-16T15:55:49.067" v="117"/>
            <ac:grpSpMkLst>
              <pc:docMk/>
              <pc:sldMasterMk cId="1296470942" sldId="2147483690"/>
              <pc:sldLayoutMk cId="542204714" sldId="2147483707"/>
              <ac:grpSpMk id="95" creationId="{00000000-0000-0000-0000-000000000000}"/>
            </ac:grpSpMkLst>
          </pc:grpChg>
        </pc:sldLayoutChg>
      </pc:sldMasterChg>
      <pc:sldMasterChg chg="modSldLayout">
        <pc:chgData name="nong" userId="e9a5a3a4b769d459" providerId="LiveId" clId="{A8014C8A-FF61-4650-8AFF-172CA3043DC1}" dt="2022-12-16T15:55:27.498" v="113"/>
        <pc:sldMasterMkLst>
          <pc:docMk/>
          <pc:sldMasterMk cId="2933770326" sldId="2147483690"/>
        </pc:sldMasterMkLst>
        <pc:sldLayoutChg chg="addSp delSp">
          <pc:chgData name="nong" userId="e9a5a3a4b769d459" providerId="LiveId" clId="{A8014C8A-FF61-4650-8AFF-172CA3043DC1}" dt="2022-12-16T15:55:27.498" v="113"/>
          <pc:sldLayoutMkLst>
            <pc:docMk/>
            <pc:sldMasterMk cId="2933770326" sldId="2147483690"/>
            <pc:sldLayoutMk cId="2055797242" sldId="2147483708"/>
          </pc:sldLayoutMkLst>
          <pc:spChg chg="add del">
            <ac:chgData name="nong" userId="e9a5a3a4b769d459" providerId="LiveId" clId="{A8014C8A-FF61-4650-8AFF-172CA3043DC1}" dt="2022-12-16T15:55:27.498" v="113"/>
            <ac:spMkLst>
              <pc:docMk/>
              <pc:sldMasterMk cId="2933770326" sldId="2147483690"/>
              <pc:sldLayoutMk cId="2055797242" sldId="2147483708"/>
              <ac:spMk id="26" creationId="{00000000-0000-0000-0000-000000000000}"/>
            </ac:spMkLst>
          </pc:spChg>
          <pc:spChg chg="add del">
            <ac:chgData name="nong" userId="e9a5a3a4b769d459" providerId="LiveId" clId="{A8014C8A-FF61-4650-8AFF-172CA3043DC1}" dt="2022-12-16T15:55:27.498" v="113"/>
            <ac:spMkLst>
              <pc:docMk/>
              <pc:sldMasterMk cId="2933770326" sldId="2147483690"/>
              <pc:sldLayoutMk cId="2055797242" sldId="2147483708"/>
              <ac:spMk id="27" creationId="{00000000-0000-0000-0000-000000000000}"/>
            </ac:spMkLst>
          </pc:spChg>
          <pc:spChg chg="add del">
            <ac:chgData name="nong" userId="e9a5a3a4b769d459" providerId="LiveId" clId="{A8014C8A-FF61-4650-8AFF-172CA3043DC1}" dt="2022-12-16T15:55:27.498" v="113"/>
            <ac:spMkLst>
              <pc:docMk/>
              <pc:sldMasterMk cId="2933770326" sldId="2147483690"/>
              <pc:sldLayoutMk cId="2055797242" sldId="2147483708"/>
              <ac:spMk id="29" creationId="{00000000-0000-0000-0000-000000000000}"/>
            </ac:spMkLst>
          </pc:spChg>
          <pc:spChg chg="add del">
            <ac:chgData name="nong" userId="e9a5a3a4b769d459" providerId="LiveId" clId="{A8014C8A-FF61-4650-8AFF-172CA3043DC1}" dt="2022-12-16T15:55:27.498" v="113"/>
            <ac:spMkLst>
              <pc:docMk/>
              <pc:sldMasterMk cId="2933770326" sldId="2147483690"/>
              <pc:sldLayoutMk cId="2055797242" sldId="2147483708"/>
              <ac:spMk id="30" creationId="{00000000-0000-0000-0000-000000000000}"/>
            </ac:spMkLst>
          </pc:spChg>
          <pc:spChg chg="add del">
            <ac:chgData name="nong" userId="e9a5a3a4b769d459" providerId="LiveId" clId="{A8014C8A-FF61-4650-8AFF-172CA3043DC1}" dt="2022-12-16T15:55:27.498" v="113"/>
            <ac:spMkLst>
              <pc:docMk/>
              <pc:sldMasterMk cId="2933770326" sldId="2147483690"/>
              <pc:sldLayoutMk cId="2055797242" sldId="2147483708"/>
              <ac:spMk id="31" creationId="{00000000-0000-0000-0000-000000000000}"/>
            </ac:spMkLst>
          </pc:spChg>
          <pc:spChg chg="add del">
            <ac:chgData name="nong" userId="e9a5a3a4b769d459" providerId="LiveId" clId="{A8014C8A-FF61-4650-8AFF-172CA3043DC1}" dt="2022-12-16T15:55:27.498" v="113"/>
            <ac:spMkLst>
              <pc:docMk/>
              <pc:sldMasterMk cId="2933770326" sldId="2147483690"/>
              <pc:sldLayoutMk cId="2055797242" sldId="2147483708"/>
              <ac:spMk id="32" creationId="{00000000-0000-0000-0000-000000000000}"/>
            </ac:spMkLst>
          </pc:spChg>
          <pc:spChg chg="add del">
            <ac:chgData name="nong" userId="e9a5a3a4b769d459" providerId="LiveId" clId="{A8014C8A-FF61-4650-8AFF-172CA3043DC1}" dt="2022-12-16T15:55:27.498" v="113"/>
            <ac:spMkLst>
              <pc:docMk/>
              <pc:sldMasterMk cId="2933770326" sldId="2147483690"/>
              <pc:sldLayoutMk cId="2055797242" sldId="2147483708"/>
              <ac:spMk id="33" creationId="{00000000-0000-0000-0000-000000000000}"/>
            </ac:spMkLst>
          </pc:spChg>
        </pc:sldLayoutChg>
        <pc:sldLayoutChg chg="addSp delSp">
          <pc:chgData name="nong" userId="e9a5a3a4b769d459" providerId="LiveId" clId="{A8014C8A-FF61-4650-8AFF-172CA3043DC1}" dt="2022-12-16T15:55:27.498" v="113"/>
          <pc:sldLayoutMkLst>
            <pc:docMk/>
            <pc:sldMasterMk cId="2933770326" sldId="2147483690"/>
            <pc:sldLayoutMk cId="2879729969" sldId="2147483710"/>
          </pc:sldLayoutMkLst>
          <pc:spChg chg="add del">
            <ac:chgData name="nong" userId="e9a5a3a4b769d459" providerId="LiveId" clId="{A8014C8A-FF61-4650-8AFF-172CA3043DC1}" dt="2022-12-16T15:55:27.498" v="113"/>
            <ac:spMkLst>
              <pc:docMk/>
              <pc:sldMasterMk cId="2933770326" sldId="2147483690"/>
              <pc:sldLayoutMk cId="2879729969" sldId="2147483710"/>
              <ac:spMk id="161" creationId="{00000000-0000-0000-0000-000000000000}"/>
            </ac:spMkLst>
          </pc:spChg>
        </pc:sldLayoutChg>
        <pc:sldLayoutChg chg="addSp delSp">
          <pc:chgData name="nong" userId="e9a5a3a4b769d459" providerId="LiveId" clId="{A8014C8A-FF61-4650-8AFF-172CA3043DC1}" dt="2022-12-16T15:55:27.498" v="113"/>
          <pc:sldLayoutMkLst>
            <pc:docMk/>
            <pc:sldMasterMk cId="2933770326" sldId="2147483690"/>
            <pc:sldLayoutMk cId="558310318" sldId="2147483711"/>
          </pc:sldLayoutMkLst>
          <pc:spChg chg="add del">
            <ac:chgData name="nong" userId="e9a5a3a4b769d459" providerId="LiveId" clId="{A8014C8A-FF61-4650-8AFF-172CA3043DC1}" dt="2022-12-16T15:55:27.498" v="113"/>
            <ac:spMkLst>
              <pc:docMk/>
              <pc:sldMasterMk cId="2933770326" sldId="2147483690"/>
              <pc:sldLayoutMk cId="558310318" sldId="2147483711"/>
              <ac:spMk id="61" creationId="{00000000-0000-0000-0000-000000000000}"/>
            </ac:spMkLst>
          </pc:spChg>
          <pc:spChg chg="add del">
            <ac:chgData name="nong" userId="e9a5a3a4b769d459" providerId="LiveId" clId="{A8014C8A-FF61-4650-8AFF-172CA3043DC1}" dt="2022-12-16T15:55:27.498" v="113"/>
            <ac:spMkLst>
              <pc:docMk/>
              <pc:sldMasterMk cId="2933770326" sldId="2147483690"/>
              <pc:sldLayoutMk cId="558310318" sldId="2147483711"/>
              <ac:spMk id="62" creationId="{00000000-0000-0000-0000-000000000000}"/>
            </ac:spMkLst>
          </pc:spChg>
          <pc:spChg chg="add del">
            <ac:chgData name="nong" userId="e9a5a3a4b769d459" providerId="LiveId" clId="{A8014C8A-FF61-4650-8AFF-172CA3043DC1}" dt="2022-12-16T15:55:27.498" v="113"/>
            <ac:spMkLst>
              <pc:docMk/>
              <pc:sldMasterMk cId="2933770326" sldId="2147483690"/>
              <pc:sldLayoutMk cId="558310318" sldId="2147483711"/>
              <ac:spMk id="63" creationId="{00000000-0000-0000-0000-000000000000}"/>
            </ac:spMkLst>
          </pc:spChg>
          <pc:spChg chg="add del">
            <ac:chgData name="nong" userId="e9a5a3a4b769d459" providerId="LiveId" clId="{A8014C8A-FF61-4650-8AFF-172CA3043DC1}" dt="2022-12-16T15:55:27.498" v="113"/>
            <ac:spMkLst>
              <pc:docMk/>
              <pc:sldMasterMk cId="2933770326" sldId="2147483690"/>
              <pc:sldLayoutMk cId="558310318" sldId="2147483711"/>
              <ac:spMk id="64" creationId="{00000000-0000-0000-0000-000000000000}"/>
            </ac:spMkLst>
          </pc:spChg>
          <pc:spChg chg="add del">
            <ac:chgData name="nong" userId="e9a5a3a4b769d459" providerId="LiveId" clId="{A8014C8A-FF61-4650-8AFF-172CA3043DC1}" dt="2022-12-16T15:55:27.498" v="113"/>
            <ac:spMkLst>
              <pc:docMk/>
              <pc:sldMasterMk cId="2933770326" sldId="2147483690"/>
              <pc:sldLayoutMk cId="558310318" sldId="2147483711"/>
              <ac:spMk id="65" creationId="{00000000-0000-0000-0000-000000000000}"/>
            </ac:spMkLst>
          </pc:spChg>
          <pc:spChg chg="add del">
            <ac:chgData name="nong" userId="e9a5a3a4b769d459" providerId="LiveId" clId="{A8014C8A-FF61-4650-8AFF-172CA3043DC1}" dt="2022-12-16T15:55:27.498" v="113"/>
            <ac:spMkLst>
              <pc:docMk/>
              <pc:sldMasterMk cId="2933770326" sldId="2147483690"/>
              <pc:sldLayoutMk cId="558310318" sldId="2147483711"/>
              <ac:spMk id="69" creationId="{00000000-0000-0000-0000-000000000000}"/>
            </ac:spMkLst>
          </pc:spChg>
        </pc:sldLayoutChg>
        <pc:sldLayoutChg chg="addSp delSp">
          <pc:chgData name="nong" userId="e9a5a3a4b769d459" providerId="LiveId" clId="{A8014C8A-FF61-4650-8AFF-172CA3043DC1}" dt="2022-12-16T15:55:27.498" v="113"/>
          <pc:sldLayoutMkLst>
            <pc:docMk/>
            <pc:sldMasterMk cId="2933770326" sldId="2147483690"/>
            <pc:sldLayoutMk cId="518705949" sldId="2147483712"/>
          </pc:sldLayoutMkLst>
          <pc:spChg chg="add del">
            <ac:chgData name="nong" userId="e9a5a3a4b769d459" providerId="LiveId" clId="{A8014C8A-FF61-4650-8AFF-172CA3043DC1}" dt="2022-12-16T15:55:27.498" v="113"/>
            <ac:spMkLst>
              <pc:docMk/>
              <pc:sldMasterMk cId="2933770326" sldId="2147483690"/>
              <pc:sldLayoutMk cId="518705949" sldId="2147483712"/>
              <ac:spMk id="166" creationId="{00000000-0000-0000-0000-000000000000}"/>
            </ac:spMkLst>
          </pc:spChg>
        </pc:sldLayoutChg>
        <pc:sldLayoutChg chg="addSp delSp">
          <pc:chgData name="nong" userId="e9a5a3a4b769d459" providerId="LiveId" clId="{A8014C8A-FF61-4650-8AFF-172CA3043DC1}" dt="2022-12-16T15:55:27.498" v="113"/>
          <pc:sldLayoutMkLst>
            <pc:docMk/>
            <pc:sldMasterMk cId="2933770326" sldId="2147483690"/>
            <pc:sldLayoutMk cId="2333482300" sldId="2147483713"/>
          </pc:sldLayoutMkLst>
          <pc:grpChg chg="add del">
            <ac:chgData name="nong" userId="e9a5a3a4b769d459" providerId="LiveId" clId="{A8014C8A-FF61-4650-8AFF-172CA3043DC1}" dt="2022-12-16T15:55:27.498" v="113"/>
            <ac:grpSpMkLst>
              <pc:docMk/>
              <pc:sldMasterMk cId="2933770326" sldId="2147483690"/>
              <pc:sldLayoutMk cId="2333482300" sldId="2147483713"/>
              <ac:grpSpMk id="95" creationId="{00000000-0000-0000-0000-000000000000}"/>
            </ac:grpSpMkLst>
          </pc:gr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3039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4549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1486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873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5626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6225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9779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496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92698da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92698da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481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592698da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592698da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92698da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92698da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465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92698dac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92698dac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href="http://www.freepik.com/free-photo/top-view-of-co-workers-planning-a-strategy_864127.htm"&gt;Designed by Freepik&lt;/a&gt;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http://www.freepik.com/free-photo/happy-co-workers-close-to-the-window_866124.htm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92698dac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92698dac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href="http://www.freepik.com/free-photo/top-view-of-co-workers-planning-a-strategy_864127.htm"&gt;Designed by Freepik&lt;/a&gt;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http://www.freepik.com/free-photo/happy-co-workers-close-to-the-window_866124.htm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0235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92698dac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92698dac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href="http://www.freepik.com/free-photo/top-view-of-co-workers-planning-a-strategy_864127.htm"&gt;Designed by Freepik&lt;/a&gt;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http://www.freepik.com/free-photo/happy-co-workers-close-to-the-window_866124.htm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87324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92698dac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92698dac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href="http://www.freepik.com/free-photo/top-view-of-co-workers-planning-a-strategy_864127.htm"&gt;Designed by Freepik&lt;/a&gt;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http://www.freepik.com/free-photo/happy-co-workers-close-to-the-window_866124.htm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22416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92698dac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92698dac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href="http://www.freepik.com/free-photo/top-view-of-co-workers-planning-a-strategy_864127.htm"&gt;Designed by Freepik&lt;/a&gt;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http://www.freepik.com/free-photo/happy-co-workers-close-to-the-window_866124.htm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8575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92698dac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92698dac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href="http://www.freepik.com/free-photo/top-view-of-co-workers-planning-a-strategy_864127.htm"&gt;Designed by Freepik&lt;/a&gt;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http://www.freepik.com/free-photo/happy-co-workers-close-to-the-window_866124.htm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34901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92698dac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92698dac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href="http://www.freepik.com/free-photo/top-view-of-co-workers-planning-a-strategy_864127.htm"&gt;Designed by Freepik&lt;/a&gt;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http://www.freepik.com/free-photo/happy-co-workers-close-to-the-window_866124.htm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4777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92698dac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92698dac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href="http://www.freepik.com/free-photo/top-view-of-co-workers-planning-a-strategy_864127.htm"&gt;Designed by Freepik&lt;/a&gt;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http://www.freepik.com/free-photo/happy-co-workers-close-to-the-window_866124.htm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9354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92698dac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92698dac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href="http://www.freepik.com/free-photo/top-view-of-co-workers-planning-a-strategy_864127.htm"&gt;Designed by Freepik&lt;/a&gt;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http://www.freepik.com/free-photo/happy-co-workers-close-to-the-window_866124.htm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93213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92698da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92698da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92698dac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92698dac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href="http://www.freepik.com/free-photo/top-view-of-co-workers-planning-a-strategy_864127.htm"&gt;Designed by Freepik&lt;/a&gt;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http://www.freepik.com/free-photo/happy-co-workers-close-to-the-window_866124.htm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83521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92698dac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92698dac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href="http://www.freepik.com/free-photo/top-view-of-co-workers-planning-a-strategy_864127.htm"&gt;Designed by Freepik&lt;/a&gt;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http://www.freepik.com/free-photo/happy-co-workers-close-to-the-window_866124.htm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304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592698dac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592698dac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&lt;a href='http://www.freepik.com/free-photo/skyscraper-urban-view_881301.htm'&gt;Designed by Freepik&lt;/a&gt;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594458500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594458500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6dc4b7341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6dc4b7341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6dc4b7341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6dc4b7341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7086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6dc4b7341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6dc4b7341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1335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6dc4b7341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6dc4b7341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36480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6dc4b7341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6dc4b7341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5966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6dc4b7341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6dc4b7341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54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5764128aa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5764128aa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6dc4b7341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6dc4b7341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7901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16dc4b7341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16dc4b7341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8577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16dc4b7341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16dc4b7341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92698da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92698da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297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16dc4b7341_0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16dc4b7341_0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592698da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592698da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733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9445850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9445850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9445850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9445850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72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9445850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9445850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721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9445850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9445850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18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2700" y="0"/>
            <a:ext cx="9173370" cy="5142161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19299" y="1403349"/>
            <a:ext cx="5111752" cy="1136650"/>
          </a:xfrm>
        </p:spPr>
        <p:txBody>
          <a:bodyPr anchor="b">
            <a:noAutofit/>
          </a:bodyPr>
          <a:lstStyle>
            <a:lvl1pPr algn="ctr">
              <a:defRPr sz="405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19299" y="2743198"/>
            <a:ext cx="5111752" cy="990602"/>
          </a:xfrm>
        </p:spPr>
        <p:txBody>
          <a:bodyPr anchor="t">
            <a:normAutofit/>
          </a:bodyPr>
          <a:lstStyle>
            <a:lvl1pPr marL="0" indent="0" algn="ctr">
              <a:buNone/>
              <a:defRPr sz="1575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87425" y="3778247"/>
            <a:ext cx="673100" cy="209550"/>
          </a:xfrm>
        </p:spPr>
        <p:txBody>
          <a:bodyPr/>
          <a:lstStyle/>
          <a:p>
            <a:fld id="{6AD6EE87-EBD5-4F12-A48A-63ACA297AC8F}" type="datetimeFigureOut">
              <a:rPr lang="en-US" smtClean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019298" y="3778247"/>
            <a:ext cx="3910976" cy="2095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17676" y="3778247"/>
            <a:ext cx="413375" cy="20955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299" y="2641598"/>
            <a:ext cx="511175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7714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3611561"/>
            <a:ext cx="7207250" cy="425054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1070" y="781050"/>
            <a:ext cx="7579479" cy="2501902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51" y="4036615"/>
            <a:ext cx="7207250" cy="370284"/>
          </a:xfrm>
        </p:spPr>
        <p:txBody>
          <a:bodyPr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693546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901" y="736599"/>
            <a:ext cx="7194549" cy="2216151"/>
          </a:xfrm>
        </p:spPr>
        <p:txBody>
          <a:bodyPr anchor="ctr">
            <a:normAutofit/>
          </a:bodyPr>
          <a:lstStyle>
            <a:lvl1pPr algn="ctr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7901" y="3257550"/>
            <a:ext cx="7194549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8762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77800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109" y="2514600"/>
            <a:ext cx="6629402" cy="43815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5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257550"/>
            <a:ext cx="7207250" cy="11493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50200" y="2120903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47127" y="3105149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23972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2" y="2481436"/>
            <a:ext cx="7207251" cy="1101600"/>
          </a:xfrm>
        </p:spPr>
        <p:txBody>
          <a:bodyPr anchor="b">
            <a:normAutofit/>
          </a:bodyPr>
          <a:lstStyle>
            <a:lvl1pPr algn="l">
              <a:defRPr sz="2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583036"/>
            <a:ext cx="7207251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164086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60" y="736599"/>
            <a:ext cx="6972299" cy="1682751"/>
          </a:xfrm>
        </p:spPr>
        <p:txBody>
          <a:bodyPr anchor="ctr">
            <a:normAutofit/>
          </a:bodyPr>
          <a:lstStyle>
            <a:lvl1pPr algn="ctr">
              <a:defRPr sz="24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9484"/>
            <a:ext cx="7207251" cy="66522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3397250"/>
            <a:ext cx="7207251" cy="10096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46510" y="65997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950200" y="1949446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90821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1" y="736599"/>
            <a:ext cx="7207250" cy="1682751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971551" y="2722626"/>
            <a:ext cx="7207251" cy="63093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1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3352800"/>
            <a:ext cx="7207253" cy="10541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47127" y="257175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86247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03209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9518" y="736599"/>
            <a:ext cx="1418171" cy="3670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49" y="736599"/>
            <a:ext cx="5574769" cy="36703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6647918" y="742950"/>
            <a:ext cx="0" cy="36576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117254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 1">
  <p:cSld name="Title slide 1 1">
    <p:bg>
      <p:bgPr>
        <a:noFill/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63729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12611C-8F42-4A88-BF2C-3F14A15A3A2D}"/>
              </a:ext>
            </a:extLst>
          </p:cNvPr>
          <p:cNvSpPr/>
          <p:nvPr userDrawn="1"/>
        </p:nvSpPr>
        <p:spPr>
          <a:xfrm>
            <a:off x="3150054" y="815024"/>
            <a:ext cx="2467976" cy="162018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96E1EE68-F749-4414-A326-ABFB18D5E9AF}"/>
              </a:ext>
            </a:extLst>
          </p:cNvPr>
          <p:cNvSpPr>
            <a:spLocks noGrp="1"/>
          </p:cNvSpPr>
          <p:nvPr>
            <p:ph type="pic" idx="23" hasCustomPrompt="1"/>
          </p:nvPr>
        </p:nvSpPr>
        <p:spPr>
          <a:xfrm>
            <a:off x="3752124" y="264395"/>
            <a:ext cx="1263836" cy="1316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346C86-7BD4-4931-8982-4954A955A0D2}"/>
              </a:ext>
            </a:extLst>
          </p:cNvPr>
          <p:cNvSpPr/>
          <p:nvPr userDrawn="1"/>
        </p:nvSpPr>
        <p:spPr>
          <a:xfrm>
            <a:off x="5998203" y="815024"/>
            <a:ext cx="2467976" cy="162018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4938B100-7DB2-4283-A72B-BFBB92152E89}"/>
              </a:ext>
            </a:extLst>
          </p:cNvPr>
          <p:cNvSpPr>
            <a:spLocks noGrp="1"/>
          </p:cNvSpPr>
          <p:nvPr>
            <p:ph type="pic" idx="24" hasCustomPrompt="1"/>
          </p:nvPr>
        </p:nvSpPr>
        <p:spPr>
          <a:xfrm>
            <a:off x="6600273" y="264395"/>
            <a:ext cx="1263836" cy="1316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A0F9E1-604E-4D14-8F49-BC5799DEC58C}"/>
              </a:ext>
            </a:extLst>
          </p:cNvPr>
          <p:cNvSpPr/>
          <p:nvPr userDrawn="1"/>
        </p:nvSpPr>
        <p:spPr>
          <a:xfrm>
            <a:off x="3150054" y="3186113"/>
            <a:ext cx="2467976" cy="162018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4D57A3-AC8C-481C-AFAC-A9FCFB199B2D}"/>
              </a:ext>
            </a:extLst>
          </p:cNvPr>
          <p:cNvSpPr>
            <a:spLocks noGrp="1"/>
          </p:cNvSpPr>
          <p:nvPr>
            <p:ph type="pic" idx="25" hasCustomPrompt="1"/>
          </p:nvPr>
        </p:nvSpPr>
        <p:spPr>
          <a:xfrm>
            <a:off x="3752124" y="2635483"/>
            <a:ext cx="1263836" cy="1316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CC6AC5-F655-4421-A219-B2F76C6CA2FD}"/>
              </a:ext>
            </a:extLst>
          </p:cNvPr>
          <p:cNvSpPr/>
          <p:nvPr userDrawn="1"/>
        </p:nvSpPr>
        <p:spPr>
          <a:xfrm>
            <a:off x="5998203" y="3186113"/>
            <a:ext cx="2467976" cy="162018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A2332AA-B2D0-4A28-A218-73EE3FE44954}"/>
              </a:ext>
            </a:extLst>
          </p:cNvPr>
          <p:cNvSpPr>
            <a:spLocks noGrp="1"/>
          </p:cNvSpPr>
          <p:nvPr>
            <p:ph type="pic" idx="26" hasCustomPrompt="1"/>
          </p:nvPr>
        </p:nvSpPr>
        <p:spPr>
          <a:xfrm>
            <a:off x="6600273" y="2635483"/>
            <a:ext cx="1263836" cy="1316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2" indent="0">
              <a:buNone/>
              <a:defRPr sz="1500"/>
            </a:lvl4pPr>
            <a:lvl5pPr marL="1371668" indent="0">
              <a:buNone/>
              <a:defRPr sz="1500"/>
            </a:lvl5pPr>
            <a:lvl6pPr marL="1714586" indent="0">
              <a:buNone/>
              <a:defRPr sz="1500"/>
            </a:lvl6pPr>
            <a:lvl7pPr marL="2057503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495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713476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3">
  <p:cSld name="Two Sides 3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1"/>
          </p:nvPr>
        </p:nvSpPr>
        <p:spPr>
          <a:xfrm>
            <a:off x="533325" y="3001125"/>
            <a:ext cx="3082500" cy="7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5431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">
  <p:cSld name="Section header 1 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uli"/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Muli"/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78090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2">
  <p:cSld name="Two Sides 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1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E85B9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subTitle" idx="2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4673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389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3"/>
          </p:nvPr>
        </p:nvSpPr>
        <p:spPr>
          <a:xfrm>
            <a:off x="4581150" y="1348400"/>
            <a:ext cx="389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93853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540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302" y="1314454"/>
            <a:ext cx="6119016" cy="1366886"/>
          </a:xfrm>
        </p:spPr>
        <p:txBody>
          <a:bodyPr anchor="b">
            <a:normAutofit/>
          </a:bodyPr>
          <a:lstStyle>
            <a:lvl1pPr algn="ctr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300" y="2884539"/>
            <a:ext cx="6119018" cy="71591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09542" y="2782939"/>
            <a:ext cx="612253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86802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3836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6008" y="1920240"/>
            <a:ext cx="3538728" cy="248259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546548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5503" y="1993900"/>
            <a:ext cx="3538728" cy="432197"/>
          </a:xfrm>
        </p:spPr>
        <p:txBody>
          <a:bodyPr anchor="b">
            <a:noAutofit/>
          </a:bodyPr>
          <a:lstStyle>
            <a:lvl1pPr marL="0" indent="0">
              <a:spcBef>
                <a:spcPts val="504"/>
              </a:spcBef>
              <a:spcAft>
                <a:spcPts val="450"/>
              </a:spcAft>
              <a:buNone/>
              <a:defRPr sz="21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5503" y="2432447"/>
            <a:ext cx="3538728" cy="197445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12/19/2022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29029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12/19/2022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47127" y="1816100"/>
            <a:ext cx="70554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49397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12/19/2022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650408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359" y="1041401"/>
            <a:ext cx="2788841" cy="1028700"/>
          </a:xfrm>
        </p:spPr>
        <p:txBody>
          <a:bodyPr anchor="b">
            <a:normAutofit/>
          </a:bodyPr>
          <a:lstStyle>
            <a:lvl1pPr algn="ctr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1" y="736599"/>
            <a:ext cx="4102100" cy="367030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0359" y="2273299"/>
            <a:ext cx="2788841" cy="18288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047127" y="2184400"/>
            <a:ext cx="263587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778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49" y="1412874"/>
            <a:ext cx="4681362" cy="1028700"/>
          </a:xfrm>
        </p:spPr>
        <p:txBody>
          <a:bodyPr anchor="b">
            <a:normAutofit/>
          </a:bodyPr>
          <a:lstStyle>
            <a:lvl1pPr algn="ctr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71124" y="781050"/>
            <a:ext cx="2297510" cy="35814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71549" y="2441574"/>
            <a:ext cx="4681362" cy="1371600"/>
          </a:xfrm>
        </p:spPr>
        <p:txBody>
          <a:bodyPr anchor="t">
            <a:normAutofit/>
          </a:bodyPr>
          <a:lstStyle>
            <a:lvl1pPr marL="0" indent="0" algn="ctr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0810094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1802" y="0"/>
            <a:ext cx="9172472" cy="5142161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2" y="736600"/>
            <a:ext cx="7200897" cy="9779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1" y="1917699"/>
            <a:ext cx="7200897" cy="24892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8126" y="4476750"/>
            <a:ext cx="1200150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0298CD5-6C1E-4009-B41F-6DF62E31D3BE}" type="datetimeFigureOut">
              <a:rPr lang="en-US" smtClean="0"/>
              <a:pPr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1" y="4476750"/>
            <a:ext cx="5479425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5426" y="4476750"/>
            <a:ext cx="407023" cy="209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5147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</p:sldLayoutIdLst>
  <p:hf sldNum="0" hdr="0" ftr="0" dt="0"/>
  <p:txStyles>
    <p:titleStyle>
      <a:lvl1pPr algn="ctr" defTabSz="342900" rtl="0" eaLnBrk="1" latinLnBrk="0" hangingPunct="1">
        <a:spcBef>
          <a:spcPct val="0"/>
        </a:spcBef>
        <a:buNone/>
        <a:defRPr sz="33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5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3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2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1"/>
        </a:buClr>
        <a:buSzPct val="115000"/>
        <a:buFont typeface="Arial"/>
        <a:buChar char="•"/>
        <a:defRPr sz="105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3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2894AB-D42D-4C72-AF38-625276C2FFA8}"/>
              </a:ext>
            </a:extLst>
          </p:cNvPr>
          <p:cNvSpPr/>
          <p:nvPr/>
        </p:nvSpPr>
        <p:spPr>
          <a:xfrm>
            <a:off x="-1" y="3394363"/>
            <a:ext cx="9144001" cy="1749137"/>
          </a:xfrm>
          <a:prstGeom prst="rect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7" name="TextBox 6">
            <a:hlinkClick r:id="rId2"/>
            <a:extLst>
              <a:ext uri="{FF2B5EF4-FFF2-40B4-BE49-F238E27FC236}">
                <a16:creationId xmlns:a16="http://schemas.microsoft.com/office/drawing/2014/main" id="{B5779C2D-D277-41F9-AEE4-43E7E94C2E05}"/>
              </a:ext>
            </a:extLst>
          </p:cNvPr>
          <p:cNvSpPr txBox="1"/>
          <p:nvPr/>
        </p:nvSpPr>
        <p:spPr>
          <a:xfrm>
            <a:off x="-1" y="4756446"/>
            <a:ext cx="9143997" cy="3231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500" dirty="0">
                <a:solidFill>
                  <a:schemeClr val="bg1"/>
                </a:solidFill>
                <a:cs typeface="Arial" pitchFamily="34" charset="0"/>
              </a:rPr>
              <a:t>GIẢNG VIÊN HƯỚNG DẪN : LÊ VĂN PHỤNG</a:t>
            </a:r>
            <a:endParaRPr lang="ko-KR" altLang="en-US" sz="15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3694D8-8CF5-4FE1-B692-77DAC5112306}"/>
              </a:ext>
            </a:extLst>
          </p:cNvPr>
          <p:cNvSpPr txBox="1"/>
          <p:nvPr/>
        </p:nvSpPr>
        <p:spPr>
          <a:xfrm>
            <a:off x="1" y="3894024"/>
            <a:ext cx="9143999" cy="6001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300" dirty="0">
                <a:solidFill>
                  <a:schemeClr val="bg1"/>
                </a:solidFill>
                <a:latin typeface="+mj-lt"/>
              </a:rPr>
              <a:t>PHẦN MỀM QUẢN LÍ BÁN ĐIỆN THOẠI</a:t>
            </a:r>
            <a:endParaRPr lang="ko-KR" altLang="en-US" sz="33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F0DB56-26DE-4005-902B-2E68ACC2F5A6}"/>
              </a:ext>
            </a:extLst>
          </p:cNvPr>
          <p:cNvSpPr txBox="1"/>
          <p:nvPr/>
        </p:nvSpPr>
        <p:spPr>
          <a:xfrm>
            <a:off x="-3" y="4534428"/>
            <a:ext cx="914399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THỰC HIỆN: NHÓM 6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68139" y="3394363"/>
            <a:ext cx="2207717" cy="5309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000" b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DỰ ÁN</a:t>
            </a:r>
          </a:p>
        </p:txBody>
      </p:sp>
      <p:pic>
        <p:nvPicPr>
          <p:cNvPr id="24" name="Google Shape;307;p43">
            <a:extLst>
              <a:ext uri="{FF2B5EF4-FFF2-40B4-BE49-F238E27FC236}">
                <a16:creationId xmlns:a16="http://schemas.microsoft.com/office/drawing/2014/main" id="{AD306426-E004-D67F-C22D-2E61B2DF90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950" y="4529491"/>
            <a:ext cx="294189" cy="270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Video] Cách thiết kế banner trong Photoshop cực ấn tượng ...">
            <a:extLst>
              <a:ext uri="{FF2B5EF4-FFF2-40B4-BE49-F238E27FC236}">
                <a16:creationId xmlns:a16="http://schemas.microsoft.com/office/drawing/2014/main" id="{96F1D44F-5E15-B249-D7EF-7E5B8F1D6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85" y="671976"/>
            <a:ext cx="6860629" cy="257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36FC93-A1EC-B70E-EC02-3D98DCB7E3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5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10" grpId="0"/>
      <p:bldP spid="11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 tích</a:t>
            </a:r>
            <a:endParaRPr dirty="0"/>
          </a:p>
        </p:txBody>
      </p:sp>
      <p:sp>
        <p:nvSpPr>
          <p:cNvPr id="363" name="Google Shape;363;p47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latin typeface="Muli"/>
                <a:ea typeface="Muli"/>
                <a:cs typeface="Muli"/>
                <a:sym typeface="Muli"/>
              </a:rPr>
              <a:t>Sơ đồ UseCase</a:t>
            </a:r>
            <a:endParaRPr sz="2400" dirty="0"/>
          </a:p>
        </p:txBody>
      </p:sp>
      <p:grpSp>
        <p:nvGrpSpPr>
          <p:cNvPr id="371" name="Google Shape;371;p47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72" name="Google Shape;372;p4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4622F5A-EE1A-00A6-1C95-94A0B7ACD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744" y="1514225"/>
            <a:ext cx="5624512" cy="3144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D19B75-A023-2929-9451-59025FB43F4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300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 tích</a:t>
            </a:r>
            <a:endParaRPr dirty="0"/>
          </a:p>
        </p:txBody>
      </p:sp>
      <p:sp>
        <p:nvSpPr>
          <p:cNvPr id="363" name="Google Shape;363;p47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>
                <a:solidFill>
                  <a:schemeClr val="tx1"/>
                </a:solidFill>
                <a:effectLst/>
                <a:latin typeface="Muli"/>
                <a:ea typeface="Calibri" panose="020F0502020204030204" pitchFamily="34" charset="0"/>
              </a:rPr>
              <a:t>Đặc tả yêu cầu khách hàng</a:t>
            </a:r>
            <a:endParaRPr lang="vi-VN" sz="2400" dirty="0">
              <a:solidFill>
                <a:schemeClr val="tx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71" name="Google Shape;371;p47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72" name="Google Shape;372;p4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12E593E-4E16-7174-5299-C1694BEC148E}"/>
              </a:ext>
            </a:extLst>
          </p:cNvPr>
          <p:cNvSpPr txBox="1"/>
          <p:nvPr/>
        </p:nvSpPr>
        <p:spPr>
          <a:xfrm>
            <a:off x="1024279" y="2020043"/>
            <a:ext cx="8119721" cy="2589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Khái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quái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Activity Diagram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Entity Relationship Diagram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Class Diagram</a:t>
            </a:r>
          </a:p>
        </p:txBody>
      </p:sp>
    </p:spTree>
    <p:extLst>
      <p:ext uri="{BB962C8B-B14F-4D97-AF65-F5344CB8AC3E}">
        <p14:creationId xmlns:p14="http://schemas.microsoft.com/office/powerpoint/2010/main" val="2100017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" grpId="0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3.1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quái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61CD22-EA76-DAD3-BC40-8D61986655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Login</a:t>
            </a:r>
          </a:p>
          <a:p>
            <a:r>
              <a:rPr lang="en-US" sz="2800" dirty="0"/>
              <a:t>Manage Customer</a:t>
            </a:r>
          </a:p>
          <a:p>
            <a:r>
              <a:rPr lang="en-US" sz="2800" dirty="0"/>
              <a:t>Manage Employee</a:t>
            </a:r>
          </a:p>
          <a:p>
            <a:r>
              <a:rPr lang="en-US" sz="2800" dirty="0"/>
              <a:t>Manage Phone</a:t>
            </a:r>
          </a:p>
          <a:p>
            <a:r>
              <a:rPr lang="en-US" sz="2800" dirty="0"/>
              <a:t>Manage Order</a:t>
            </a:r>
          </a:p>
          <a:p>
            <a:r>
              <a:rPr lang="en-US" sz="2800" dirty="0"/>
              <a:t>Manage Import</a:t>
            </a:r>
          </a:p>
        </p:txBody>
      </p:sp>
      <p:sp>
        <p:nvSpPr>
          <p:cNvPr id="393" name="Google Shape;393;p49"/>
          <p:cNvSpPr txBox="1">
            <a:spLocks noGrp="1"/>
          </p:cNvSpPr>
          <p:nvPr>
            <p:ph type="body" idx="3"/>
          </p:nvPr>
        </p:nvSpPr>
        <p:spPr>
          <a:xfrm>
            <a:off x="6103541" y="1755890"/>
            <a:ext cx="1919325" cy="2378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Update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Delete</a:t>
            </a:r>
          </a:p>
          <a:p>
            <a:pPr marL="171450" indent="-171450" algn="just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Insert</a:t>
            </a:r>
            <a:endParaRPr sz="2400" dirty="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0031D3DE-C8D8-05D3-0C6B-8E855D1CCBCF}"/>
              </a:ext>
            </a:extLst>
          </p:cNvPr>
          <p:cNvSpPr/>
          <p:nvPr/>
        </p:nvSpPr>
        <p:spPr>
          <a:xfrm>
            <a:off x="4600483" y="2814284"/>
            <a:ext cx="978408" cy="484632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D8C9E5-D87D-897E-9969-68B5951EC9F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3.2 Activity Diagram</a:t>
            </a:r>
            <a:endParaRPr dirty="0"/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8801748-0C98-18F0-8CAD-57BC62C4D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809" y="1172734"/>
            <a:ext cx="5454382" cy="352574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632197-A369-2D5D-1115-46D81C6BBD9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9814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3.2 Activity Diagram</a:t>
            </a:r>
            <a:endParaRPr dirty="0"/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83C51B1-DE17-2628-EEB9-C46720666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833" y="1464875"/>
            <a:ext cx="5829300" cy="2865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4E5707-3503-F0BC-B741-8A8C7301B8C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05356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3.2 Activity Diagram</a:t>
            </a:r>
            <a:endParaRPr dirty="0"/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B9D7B76-EB72-37F2-1B2E-DE60F9B6F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1221354"/>
            <a:ext cx="5829300" cy="335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72E320-FF19-D221-7D6E-9EE069D858F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0158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3.2 Activity Diagram</a:t>
            </a:r>
            <a:endParaRPr dirty="0"/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8100EBF-E76A-A7BA-56F0-223F4CF44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277" y="1210447"/>
            <a:ext cx="5443445" cy="33206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C5AEB6-0BA9-BEC3-1724-D06029D7CD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9060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3.2 Activity Diagram</a:t>
            </a:r>
            <a:endParaRPr dirty="0"/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D9F807D-95E1-E3F7-D4E5-F0162A1AA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1128823"/>
            <a:ext cx="5600700" cy="325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6565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3.2 Activity Diagram</a:t>
            </a:r>
            <a:endParaRPr dirty="0"/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6E0861C-878D-8CD9-0E61-5073B76C1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040" y="1193849"/>
            <a:ext cx="5013920" cy="31924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6309DB-ECD8-07C9-58EF-6EA00AFB933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0689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3.2 Activity Diagram</a:t>
            </a:r>
            <a:endParaRPr dirty="0"/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16DF182-5F60-D525-9EB0-7723FB5B1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1326819"/>
            <a:ext cx="5829300" cy="28397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E29890-8743-6FB4-89E3-62FE9BC040A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3728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>
            <a:spLocks noGrp="1"/>
          </p:cNvSpPr>
          <p:nvPr>
            <p:ph type="title"/>
          </p:nvPr>
        </p:nvSpPr>
        <p:spPr>
          <a:xfrm>
            <a:off x="2560931" y="546306"/>
            <a:ext cx="4022137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 dirty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CÁC THÀNH VIÊN</a:t>
            </a:r>
            <a:endParaRPr b="1" dirty="0">
              <a:ln w="10160">
                <a:solidFill>
                  <a:schemeClr val="accent5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pSp>
        <p:nvGrpSpPr>
          <p:cNvPr id="26" name="Google Shape;326;p45">
            <a:extLst>
              <a:ext uri="{FF2B5EF4-FFF2-40B4-BE49-F238E27FC236}">
                <a16:creationId xmlns:a16="http://schemas.microsoft.com/office/drawing/2014/main" id="{7667C19E-2F62-D16D-37A7-CBFF90AD2271}"/>
              </a:ext>
            </a:extLst>
          </p:cNvPr>
          <p:cNvGrpSpPr/>
          <p:nvPr/>
        </p:nvGrpSpPr>
        <p:grpSpPr>
          <a:xfrm>
            <a:off x="-1214550" y="1803164"/>
            <a:ext cx="278152" cy="345818"/>
            <a:chOff x="0" y="46600"/>
            <a:chExt cx="3121800" cy="5004600"/>
          </a:xfrm>
        </p:grpSpPr>
        <p:sp>
          <p:nvSpPr>
            <p:cNvPr id="27" name="Google Shape;327;p45">
              <a:extLst>
                <a:ext uri="{FF2B5EF4-FFF2-40B4-BE49-F238E27FC236}">
                  <a16:creationId xmlns:a16="http://schemas.microsoft.com/office/drawing/2014/main" id="{81CDA0DF-05A6-901C-9683-13F6B63D25DF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8;p45">
              <a:extLst>
                <a:ext uri="{FF2B5EF4-FFF2-40B4-BE49-F238E27FC236}">
                  <a16:creationId xmlns:a16="http://schemas.microsoft.com/office/drawing/2014/main" id="{3928A195-1A8B-3C71-7E3F-4AD59598B439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9;p45">
              <a:extLst>
                <a:ext uri="{FF2B5EF4-FFF2-40B4-BE49-F238E27FC236}">
                  <a16:creationId xmlns:a16="http://schemas.microsoft.com/office/drawing/2014/main" id="{B5283367-197B-310E-F0E4-1E1ADD5D0C62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26;p45">
            <a:extLst>
              <a:ext uri="{FF2B5EF4-FFF2-40B4-BE49-F238E27FC236}">
                <a16:creationId xmlns:a16="http://schemas.microsoft.com/office/drawing/2014/main" id="{FBBBED2F-2C11-C662-F78A-CDB4E077C0C9}"/>
              </a:ext>
            </a:extLst>
          </p:cNvPr>
          <p:cNvGrpSpPr/>
          <p:nvPr/>
        </p:nvGrpSpPr>
        <p:grpSpPr>
          <a:xfrm>
            <a:off x="-1231203" y="2226782"/>
            <a:ext cx="278152" cy="345818"/>
            <a:chOff x="0" y="46600"/>
            <a:chExt cx="3121800" cy="5004600"/>
          </a:xfrm>
        </p:grpSpPr>
        <p:sp>
          <p:nvSpPr>
            <p:cNvPr id="31" name="Google Shape;327;p45">
              <a:extLst>
                <a:ext uri="{FF2B5EF4-FFF2-40B4-BE49-F238E27FC236}">
                  <a16:creationId xmlns:a16="http://schemas.microsoft.com/office/drawing/2014/main" id="{F2642480-0995-D400-A5BF-5DBE4B91DEE6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328;p45">
              <a:extLst>
                <a:ext uri="{FF2B5EF4-FFF2-40B4-BE49-F238E27FC236}">
                  <a16:creationId xmlns:a16="http://schemas.microsoft.com/office/drawing/2014/main" id="{7ACB9392-34EC-BDF6-3DAB-B32CE7699A18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329;p45">
              <a:extLst>
                <a:ext uri="{FF2B5EF4-FFF2-40B4-BE49-F238E27FC236}">
                  <a16:creationId xmlns:a16="http://schemas.microsoft.com/office/drawing/2014/main" id="{4405FA73-1FA6-983E-E77B-70CF9DE88C62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326;p45">
            <a:extLst>
              <a:ext uri="{FF2B5EF4-FFF2-40B4-BE49-F238E27FC236}">
                <a16:creationId xmlns:a16="http://schemas.microsoft.com/office/drawing/2014/main" id="{014B01AC-0899-D42F-55D5-A6F29E717713}"/>
              </a:ext>
            </a:extLst>
          </p:cNvPr>
          <p:cNvGrpSpPr/>
          <p:nvPr/>
        </p:nvGrpSpPr>
        <p:grpSpPr>
          <a:xfrm>
            <a:off x="-1214550" y="2638051"/>
            <a:ext cx="278152" cy="345818"/>
            <a:chOff x="0" y="46600"/>
            <a:chExt cx="3121800" cy="5004600"/>
          </a:xfrm>
        </p:grpSpPr>
        <p:sp>
          <p:nvSpPr>
            <p:cNvPr id="259" name="Google Shape;327;p45">
              <a:extLst>
                <a:ext uri="{FF2B5EF4-FFF2-40B4-BE49-F238E27FC236}">
                  <a16:creationId xmlns:a16="http://schemas.microsoft.com/office/drawing/2014/main" id="{C8ED825E-AB9A-874A-65E1-49449F1EE854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28;p45">
              <a:extLst>
                <a:ext uri="{FF2B5EF4-FFF2-40B4-BE49-F238E27FC236}">
                  <a16:creationId xmlns:a16="http://schemas.microsoft.com/office/drawing/2014/main" id="{DEA1357E-BA3A-61B6-8E64-F1E72059D99D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29;p45">
              <a:extLst>
                <a:ext uri="{FF2B5EF4-FFF2-40B4-BE49-F238E27FC236}">
                  <a16:creationId xmlns:a16="http://schemas.microsoft.com/office/drawing/2014/main" id="{717DC4D0-BC9D-8416-85F2-02B69136C181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326;p45">
            <a:extLst>
              <a:ext uri="{FF2B5EF4-FFF2-40B4-BE49-F238E27FC236}">
                <a16:creationId xmlns:a16="http://schemas.microsoft.com/office/drawing/2014/main" id="{FA8F3B97-0F8E-2DCE-015B-A1DD280BE20B}"/>
              </a:ext>
            </a:extLst>
          </p:cNvPr>
          <p:cNvGrpSpPr/>
          <p:nvPr/>
        </p:nvGrpSpPr>
        <p:grpSpPr>
          <a:xfrm>
            <a:off x="-1214550" y="3052867"/>
            <a:ext cx="278152" cy="345818"/>
            <a:chOff x="0" y="46600"/>
            <a:chExt cx="3121800" cy="5004600"/>
          </a:xfrm>
        </p:grpSpPr>
        <p:sp>
          <p:nvSpPr>
            <p:cNvPr id="263" name="Google Shape;327;p45">
              <a:extLst>
                <a:ext uri="{FF2B5EF4-FFF2-40B4-BE49-F238E27FC236}">
                  <a16:creationId xmlns:a16="http://schemas.microsoft.com/office/drawing/2014/main" id="{57317237-025D-28F0-3475-5339B8EF2D93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28;p45">
              <a:extLst>
                <a:ext uri="{FF2B5EF4-FFF2-40B4-BE49-F238E27FC236}">
                  <a16:creationId xmlns:a16="http://schemas.microsoft.com/office/drawing/2014/main" id="{4B7B7461-66A4-4230-593C-582381B48D85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29;p45">
              <a:extLst>
                <a:ext uri="{FF2B5EF4-FFF2-40B4-BE49-F238E27FC236}">
                  <a16:creationId xmlns:a16="http://schemas.microsoft.com/office/drawing/2014/main" id="{958C8303-0A5E-498C-8609-89805C072E3A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326;p45">
            <a:extLst>
              <a:ext uri="{FF2B5EF4-FFF2-40B4-BE49-F238E27FC236}">
                <a16:creationId xmlns:a16="http://schemas.microsoft.com/office/drawing/2014/main" id="{CB99FA3F-2818-149A-4795-A3F1CFA34C44}"/>
              </a:ext>
            </a:extLst>
          </p:cNvPr>
          <p:cNvGrpSpPr/>
          <p:nvPr/>
        </p:nvGrpSpPr>
        <p:grpSpPr>
          <a:xfrm>
            <a:off x="-1197947" y="3520645"/>
            <a:ext cx="278152" cy="345818"/>
            <a:chOff x="0" y="46600"/>
            <a:chExt cx="3121800" cy="5004600"/>
          </a:xfrm>
        </p:grpSpPr>
        <p:sp>
          <p:nvSpPr>
            <p:cNvPr id="267" name="Google Shape;327;p45">
              <a:extLst>
                <a:ext uri="{FF2B5EF4-FFF2-40B4-BE49-F238E27FC236}">
                  <a16:creationId xmlns:a16="http://schemas.microsoft.com/office/drawing/2014/main" id="{5431DB79-56F8-89BA-8F02-C66AB7578DFF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328;p45">
              <a:extLst>
                <a:ext uri="{FF2B5EF4-FFF2-40B4-BE49-F238E27FC236}">
                  <a16:creationId xmlns:a16="http://schemas.microsoft.com/office/drawing/2014/main" id="{F90816CB-592F-4327-277E-E5E0513B4B5E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29;p45">
              <a:extLst>
                <a:ext uri="{FF2B5EF4-FFF2-40B4-BE49-F238E27FC236}">
                  <a16:creationId xmlns:a16="http://schemas.microsoft.com/office/drawing/2014/main" id="{17F1EC11-EC58-A651-BB53-667A68A36EEB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" name="Google Shape;326;p45">
            <a:extLst>
              <a:ext uri="{FF2B5EF4-FFF2-40B4-BE49-F238E27FC236}">
                <a16:creationId xmlns:a16="http://schemas.microsoft.com/office/drawing/2014/main" id="{A6BF5671-5C41-ADB2-61A7-4CF25F473593}"/>
              </a:ext>
            </a:extLst>
          </p:cNvPr>
          <p:cNvGrpSpPr/>
          <p:nvPr/>
        </p:nvGrpSpPr>
        <p:grpSpPr>
          <a:xfrm>
            <a:off x="-1197947" y="3935461"/>
            <a:ext cx="278152" cy="345818"/>
            <a:chOff x="0" y="46600"/>
            <a:chExt cx="3121800" cy="5004600"/>
          </a:xfrm>
        </p:grpSpPr>
        <p:sp>
          <p:nvSpPr>
            <p:cNvPr id="271" name="Google Shape;327;p45">
              <a:extLst>
                <a:ext uri="{FF2B5EF4-FFF2-40B4-BE49-F238E27FC236}">
                  <a16:creationId xmlns:a16="http://schemas.microsoft.com/office/drawing/2014/main" id="{1746F5CF-53BD-4EDF-A8A6-A52483E8611E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28;p45">
              <a:extLst>
                <a:ext uri="{FF2B5EF4-FFF2-40B4-BE49-F238E27FC236}">
                  <a16:creationId xmlns:a16="http://schemas.microsoft.com/office/drawing/2014/main" id="{9644CF07-4FA9-6A8B-8093-189CE6247DA9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29;p45">
              <a:extLst>
                <a:ext uri="{FF2B5EF4-FFF2-40B4-BE49-F238E27FC236}">
                  <a16:creationId xmlns:a16="http://schemas.microsoft.com/office/drawing/2014/main" id="{185A2CC9-65E8-C251-6C3F-FA323152240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" name="Google Shape;310;p43">
            <a:extLst>
              <a:ext uri="{FF2B5EF4-FFF2-40B4-BE49-F238E27FC236}">
                <a16:creationId xmlns:a16="http://schemas.microsoft.com/office/drawing/2014/main" id="{158AF7CA-2E80-2A50-7FD9-EB8F7478E6DC}"/>
              </a:ext>
            </a:extLst>
          </p:cNvPr>
          <p:cNvGrpSpPr/>
          <p:nvPr/>
        </p:nvGrpSpPr>
        <p:grpSpPr>
          <a:xfrm rot="5400000">
            <a:off x="8654953" y="-508380"/>
            <a:ext cx="278152" cy="345818"/>
            <a:chOff x="0" y="46600"/>
            <a:chExt cx="3121800" cy="5004600"/>
          </a:xfrm>
        </p:grpSpPr>
        <p:sp>
          <p:nvSpPr>
            <p:cNvPr id="275" name="Google Shape;311;p43">
              <a:extLst>
                <a:ext uri="{FF2B5EF4-FFF2-40B4-BE49-F238E27FC236}">
                  <a16:creationId xmlns:a16="http://schemas.microsoft.com/office/drawing/2014/main" id="{5CB44DE5-515F-F1AF-34BD-12A670458BAE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12;p43">
              <a:extLst>
                <a:ext uri="{FF2B5EF4-FFF2-40B4-BE49-F238E27FC236}">
                  <a16:creationId xmlns:a16="http://schemas.microsoft.com/office/drawing/2014/main" id="{A433D27B-0BB7-C93C-0D46-A3004055B661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13;p43">
              <a:extLst>
                <a:ext uri="{FF2B5EF4-FFF2-40B4-BE49-F238E27FC236}">
                  <a16:creationId xmlns:a16="http://schemas.microsoft.com/office/drawing/2014/main" id="{0E373900-F365-CCD2-63F8-5260DD68FDCB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DF9D69E-FA36-F239-0A41-5733417D93EF}"/>
              </a:ext>
            </a:extLst>
          </p:cNvPr>
          <p:cNvSpPr/>
          <p:nvPr/>
        </p:nvSpPr>
        <p:spPr>
          <a:xfrm>
            <a:off x="2558895" y="1452489"/>
            <a:ext cx="4022138" cy="300831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82A41B-E764-DBD4-6DFA-804B7A3E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151" y="1481746"/>
            <a:ext cx="3959697" cy="29790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4A465-F45B-97D8-8A09-0020E4D71DE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3.3  </a:t>
            </a:r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Entity Relationship Diagram</a:t>
            </a:r>
            <a:b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dirty="0"/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45D08A2-2763-008C-1034-8D783F001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475" y="1193462"/>
            <a:ext cx="4615049" cy="33064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46A284-DE6C-BC3B-9B4F-3E56E13DB2E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65366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3.3  Class </a:t>
            </a:r>
            <a:r>
              <a:rPr lang="en-US" sz="2800" dirty="0">
                <a:ea typeface="Tahoma" panose="020B0604030504040204" pitchFamily="34" charset="0"/>
                <a:cs typeface="Tahoma" panose="020B0604030504040204" pitchFamily="34" charset="0"/>
              </a:rPr>
              <a:t>Diagram</a:t>
            </a:r>
            <a:b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dirty="0"/>
          </a:p>
        </p:txBody>
      </p:sp>
      <p:grpSp>
        <p:nvGrpSpPr>
          <p:cNvPr id="389" name="Google Shape;389;p49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90" name="Google Shape;390;p4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2A78F5E-BAB9-FCE1-94FE-C2599EAA9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68" y="1109113"/>
            <a:ext cx="5264664" cy="325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3494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35;p45">
            <a:extLst>
              <a:ext uri="{FF2B5EF4-FFF2-40B4-BE49-F238E27FC236}">
                <a16:creationId xmlns:a16="http://schemas.microsoft.com/office/drawing/2014/main" id="{8B1C3F44-059D-71DB-D4DF-0C041E5D336F}"/>
              </a:ext>
            </a:extLst>
          </p:cNvPr>
          <p:cNvGrpSpPr/>
          <p:nvPr/>
        </p:nvGrpSpPr>
        <p:grpSpPr>
          <a:xfrm>
            <a:off x="9515474" y="1838363"/>
            <a:ext cx="278152" cy="345818"/>
            <a:chOff x="0" y="46600"/>
            <a:chExt cx="3121800" cy="5004600"/>
          </a:xfrm>
        </p:grpSpPr>
        <p:sp>
          <p:nvSpPr>
            <p:cNvPr id="7" name="Google Shape;336;p45">
              <a:extLst>
                <a:ext uri="{FF2B5EF4-FFF2-40B4-BE49-F238E27FC236}">
                  <a16:creationId xmlns:a16="http://schemas.microsoft.com/office/drawing/2014/main" id="{3F48D236-C546-EE2A-8F2A-64E633BBFDBB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45">
              <a:extLst>
                <a:ext uri="{FF2B5EF4-FFF2-40B4-BE49-F238E27FC236}">
                  <a16:creationId xmlns:a16="http://schemas.microsoft.com/office/drawing/2014/main" id="{780C1DE6-2496-DC8F-ECB0-0A34839CF691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8;p45">
              <a:extLst>
                <a:ext uri="{FF2B5EF4-FFF2-40B4-BE49-F238E27FC236}">
                  <a16:creationId xmlns:a16="http://schemas.microsoft.com/office/drawing/2014/main" id="{1EBE4BC4-0C85-52D7-AC48-F4B67CA5D9D5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339;p45">
            <a:extLst>
              <a:ext uri="{FF2B5EF4-FFF2-40B4-BE49-F238E27FC236}">
                <a16:creationId xmlns:a16="http://schemas.microsoft.com/office/drawing/2014/main" id="{9C61C086-24A9-9D29-ECB5-2E93B5476B13}"/>
              </a:ext>
            </a:extLst>
          </p:cNvPr>
          <p:cNvGrpSpPr/>
          <p:nvPr/>
        </p:nvGrpSpPr>
        <p:grpSpPr>
          <a:xfrm>
            <a:off x="9515474" y="2640438"/>
            <a:ext cx="278152" cy="345818"/>
            <a:chOff x="0" y="46600"/>
            <a:chExt cx="3121800" cy="5004600"/>
          </a:xfrm>
        </p:grpSpPr>
        <p:sp>
          <p:nvSpPr>
            <p:cNvPr id="11" name="Google Shape;340;p45">
              <a:extLst>
                <a:ext uri="{FF2B5EF4-FFF2-40B4-BE49-F238E27FC236}">
                  <a16:creationId xmlns:a16="http://schemas.microsoft.com/office/drawing/2014/main" id="{C49E79CB-4B43-5EAE-D716-AD57821306DA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1;p45">
              <a:extLst>
                <a:ext uri="{FF2B5EF4-FFF2-40B4-BE49-F238E27FC236}">
                  <a16:creationId xmlns:a16="http://schemas.microsoft.com/office/drawing/2014/main" id="{74343119-F2C0-9AFB-EDC0-298F537EA565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2;p45">
              <a:extLst>
                <a:ext uri="{FF2B5EF4-FFF2-40B4-BE49-F238E27FC236}">
                  <a16:creationId xmlns:a16="http://schemas.microsoft.com/office/drawing/2014/main" id="{7B1D23ED-837B-120B-E746-9B61A739721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43;p45">
            <a:extLst>
              <a:ext uri="{FF2B5EF4-FFF2-40B4-BE49-F238E27FC236}">
                <a16:creationId xmlns:a16="http://schemas.microsoft.com/office/drawing/2014/main" id="{F14894DD-C65E-771A-FAAC-B6994B0D2C37}"/>
              </a:ext>
            </a:extLst>
          </p:cNvPr>
          <p:cNvGrpSpPr/>
          <p:nvPr/>
        </p:nvGrpSpPr>
        <p:grpSpPr>
          <a:xfrm>
            <a:off x="9515474" y="3442513"/>
            <a:ext cx="278152" cy="345818"/>
            <a:chOff x="0" y="46600"/>
            <a:chExt cx="3121800" cy="5004600"/>
          </a:xfrm>
        </p:grpSpPr>
        <p:sp>
          <p:nvSpPr>
            <p:cNvPr id="15" name="Google Shape;344;p45">
              <a:extLst>
                <a:ext uri="{FF2B5EF4-FFF2-40B4-BE49-F238E27FC236}">
                  <a16:creationId xmlns:a16="http://schemas.microsoft.com/office/drawing/2014/main" id="{839852F6-A44B-A265-3F81-9F8F989D8C8A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5;p45">
              <a:extLst>
                <a:ext uri="{FF2B5EF4-FFF2-40B4-BE49-F238E27FC236}">
                  <a16:creationId xmlns:a16="http://schemas.microsoft.com/office/drawing/2014/main" id="{EE6C5842-5910-3E90-6A03-72301571B5E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6;p45">
              <a:extLst>
                <a:ext uri="{FF2B5EF4-FFF2-40B4-BE49-F238E27FC236}">
                  <a16:creationId xmlns:a16="http://schemas.microsoft.com/office/drawing/2014/main" id="{15DADC86-03CE-603C-7F83-2F7638D4FE07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47;p45">
            <a:extLst>
              <a:ext uri="{FF2B5EF4-FFF2-40B4-BE49-F238E27FC236}">
                <a16:creationId xmlns:a16="http://schemas.microsoft.com/office/drawing/2014/main" id="{656FD7AF-660A-F378-1678-905908DDD8F0}"/>
              </a:ext>
            </a:extLst>
          </p:cNvPr>
          <p:cNvGrpSpPr/>
          <p:nvPr/>
        </p:nvGrpSpPr>
        <p:grpSpPr>
          <a:xfrm>
            <a:off x="9515474" y="4244588"/>
            <a:ext cx="278152" cy="345818"/>
            <a:chOff x="0" y="46600"/>
            <a:chExt cx="3121800" cy="5004600"/>
          </a:xfrm>
        </p:grpSpPr>
        <p:sp>
          <p:nvSpPr>
            <p:cNvPr id="19" name="Google Shape;348;p45">
              <a:extLst>
                <a:ext uri="{FF2B5EF4-FFF2-40B4-BE49-F238E27FC236}">
                  <a16:creationId xmlns:a16="http://schemas.microsoft.com/office/drawing/2014/main" id="{24639AF1-FA0D-C0C2-29B2-6F62FC4EB775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9;p45">
              <a:extLst>
                <a:ext uri="{FF2B5EF4-FFF2-40B4-BE49-F238E27FC236}">
                  <a16:creationId xmlns:a16="http://schemas.microsoft.com/office/drawing/2014/main" id="{2AFEE25E-E1CB-E2EB-C89C-3EB2DB32AFF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0;p45">
              <a:extLst>
                <a:ext uri="{FF2B5EF4-FFF2-40B4-BE49-F238E27FC236}">
                  <a16:creationId xmlns:a16="http://schemas.microsoft.com/office/drawing/2014/main" id="{4781C709-46ED-F17E-8546-65196443DDA7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326;p45">
            <a:extLst>
              <a:ext uri="{FF2B5EF4-FFF2-40B4-BE49-F238E27FC236}">
                <a16:creationId xmlns:a16="http://schemas.microsoft.com/office/drawing/2014/main" id="{10503A2C-44CD-0E7E-1709-DDA3478A15EF}"/>
              </a:ext>
            </a:extLst>
          </p:cNvPr>
          <p:cNvGrpSpPr/>
          <p:nvPr/>
        </p:nvGrpSpPr>
        <p:grpSpPr>
          <a:xfrm>
            <a:off x="104774" y="111218"/>
            <a:ext cx="1398906" cy="1739218"/>
            <a:chOff x="0" y="46600"/>
            <a:chExt cx="3121800" cy="5004600"/>
          </a:xfrm>
        </p:grpSpPr>
        <p:sp>
          <p:nvSpPr>
            <p:cNvPr id="26" name="Google Shape;327;p45">
              <a:extLst>
                <a:ext uri="{FF2B5EF4-FFF2-40B4-BE49-F238E27FC236}">
                  <a16:creationId xmlns:a16="http://schemas.microsoft.com/office/drawing/2014/main" id="{6FDD07D5-1E56-62E1-24BB-F617CD77BB1A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8;p45">
              <a:extLst>
                <a:ext uri="{FF2B5EF4-FFF2-40B4-BE49-F238E27FC236}">
                  <a16:creationId xmlns:a16="http://schemas.microsoft.com/office/drawing/2014/main" id="{98F6A2E8-5006-D436-089A-3DA25ACC720E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9;p45">
              <a:extLst>
                <a:ext uri="{FF2B5EF4-FFF2-40B4-BE49-F238E27FC236}">
                  <a16:creationId xmlns:a16="http://schemas.microsoft.com/office/drawing/2014/main" id="{561B731B-D788-1190-1D30-D223D9D49508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357;p46">
            <a:extLst>
              <a:ext uri="{FF2B5EF4-FFF2-40B4-BE49-F238E27FC236}">
                <a16:creationId xmlns:a16="http://schemas.microsoft.com/office/drawing/2014/main" id="{F340BAC5-6350-33B7-708E-C13EF60D706B}"/>
              </a:ext>
            </a:extLst>
          </p:cNvPr>
          <p:cNvSpPr/>
          <p:nvPr/>
        </p:nvSpPr>
        <p:spPr>
          <a:xfrm>
            <a:off x="-1679204" y="365020"/>
            <a:ext cx="1228990" cy="12289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658" y="35373"/>
                </a:moveTo>
                <a:lnTo>
                  <a:pt x="103658" y="8192"/>
                </a:lnTo>
                <a:cubicBezTo>
                  <a:pt x="103658" y="3566"/>
                  <a:pt x="100080" y="0"/>
                  <a:pt x="95439" y="0"/>
                </a:cubicBezTo>
                <a:cubicBezTo>
                  <a:pt x="90797" y="0"/>
                  <a:pt x="87316" y="3566"/>
                  <a:pt x="87316" y="8192"/>
                </a:cubicBezTo>
                <a:lnTo>
                  <a:pt x="87316" y="10409"/>
                </a:lnTo>
                <a:lnTo>
                  <a:pt x="45543" y="22939"/>
                </a:lnTo>
                <a:lnTo>
                  <a:pt x="5414" y="27277"/>
                </a:lnTo>
                <a:cubicBezTo>
                  <a:pt x="2417" y="27277"/>
                  <a:pt x="0" y="29686"/>
                  <a:pt x="0" y="32674"/>
                </a:cubicBezTo>
                <a:lnTo>
                  <a:pt x="0" y="70746"/>
                </a:lnTo>
                <a:cubicBezTo>
                  <a:pt x="0" y="73734"/>
                  <a:pt x="2417" y="76240"/>
                  <a:pt x="5414" y="76240"/>
                </a:cubicBezTo>
                <a:lnTo>
                  <a:pt x="23980" y="78361"/>
                </a:lnTo>
                <a:lnTo>
                  <a:pt x="32683" y="117783"/>
                </a:lnTo>
                <a:lnTo>
                  <a:pt x="32683" y="117783"/>
                </a:lnTo>
                <a:cubicBezTo>
                  <a:pt x="32973" y="118939"/>
                  <a:pt x="34037" y="120000"/>
                  <a:pt x="35390" y="120000"/>
                </a:cubicBezTo>
                <a:lnTo>
                  <a:pt x="57244" y="120000"/>
                </a:lnTo>
                <a:cubicBezTo>
                  <a:pt x="58887" y="120000"/>
                  <a:pt x="59951" y="118939"/>
                  <a:pt x="59951" y="117301"/>
                </a:cubicBezTo>
                <a:lnTo>
                  <a:pt x="59951" y="116722"/>
                </a:lnTo>
                <a:lnTo>
                  <a:pt x="59951" y="116722"/>
                </a:lnTo>
                <a:lnTo>
                  <a:pt x="52312" y="82987"/>
                </a:lnTo>
                <a:lnTo>
                  <a:pt x="87316" y="93301"/>
                </a:lnTo>
                <a:lnTo>
                  <a:pt x="87316" y="95518"/>
                </a:lnTo>
                <a:cubicBezTo>
                  <a:pt x="87316" y="100144"/>
                  <a:pt x="90797" y="103710"/>
                  <a:pt x="95439" y="103710"/>
                </a:cubicBezTo>
                <a:cubicBezTo>
                  <a:pt x="100080" y="103710"/>
                  <a:pt x="103658" y="100144"/>
                  <a:pt x="103658" y="95518"/>
                </a:cubicBezTo>
                <a:lnTo>
                  <a:pt x="103658" y="68337"/>
                </a:lnTo>
                <a:cubicBezTo>
                  <a:pt x="112651" y="68337"/>
                  <a:pt x="120000" y="61012"/>
                  <a:pt x="120000" y="51951"/>
                </a:cubicBezTo>
                <a:cubicBezTo>
                  <a:pt x="120000" y="42987"/>
                  <a:pt x="112651" y="35373"/>
                  <a:pt x="103658" y="35373"/>
                </a:cubicBezTo>
                <a:close/>
                <a:moveTo>
                  <a:pt x="5414" y="70746"/>
                </a:moveTo>
                <a:lnTo>
                  <a:pt x="5414" y="59855"/>
                </a:lnTo>
                <a:lnTo>
                  <a:pt x="19049" y="59855"/>
                </a:lnTo>
                <a:cubicBezTo>
                  <a:pt x="20692" y="59855"/>
                  <a:pt x="21756" y="58795"/>
                  <a:pt x="21756" y="57156"/>
                </a:cubicBezTo>
                <a:cubicBezTo>
                  <a:pt x="21756" y="55518"/>
                  <a:pt x="20692" y="54457"/>
                  <a:pt x="19049" y="54457"/>
                </a:cubicBezTo>
                <a:lnTo>
                  <a:pt x="5414" y="54457"/>
                </a:lnTo>
                <a:lnTo>
                  <a:pt x="5414" y="48963"/>
                </a:lnTo>
                <a:lnTo>
                  <a:pt x="13634" y="48963"/>
                </a:lnTo>
                <a:cubicBezTo>
                  <a:pt x="15278" y="48963"/>
                  <a:pt x="16341" y="47903"/>
                  <a:pt x="16341" y="46265"/>
                </a:cubicBezTo>
                <a:cubicBezTo>
                  <a:pt x="16341" y="44626"/>
                  <a:pt x="15278" y="43566"/>
                  <a:pt x="13634" y="43566"/>
                </a:cubicBezTo>
                <a:lnTo>
                  <a:pt x="5414" y="43566"/>
                </a:lnTo>
                <a:lnTo>
                  <a:pt x="5414" y="32674"/>
                </a:lnTo>
                <a:lnTo>
                  <a:pt x="43609" y="28337"/>
                </a:lnTo>
                <a:lnTo>
                  <a:pt x="43609" y="74891"/>
                </a:lnTo>
                <a:lnTo>
                  <a:pt x="5414" y="70746"/>
                </a:lnTo>
                <a:close/>
                <a:moveTo>
                  <a:pt x="35197" y="103421"/>
                </a:moveTo>
                <a:lnTo>
                  <a:pt x="29685" y="78939"/>
                </a:lnTo>
                <a:lnTo>
                  <a:pt x="45253" y="80578"/>
                </a:lnTo>
                <a:lnTo>
                  <a:pt x="46317" y="80867"/>
                </a:lnTo>
                <a:lnTo>
                  <a:pt x="51248" y="103421"/>
                </a:lnTo>
                <a:lnTo>
                  <a:pt x="35197" y="103421"/>
                </a:lnTo>
                <a:close/>
                <a:moveTo>
                  <a:pt x="52602" y="108819"/>
                </a:moveTo>
                <a:lnTo>
                  <a:pt x="53763" y="114313"/>
                </a:lnTo>
                <a:lnTo>
                  <a:pt x="37324" y="114313"/>
                </a:lnTo>
                <a:lnTo>
                  <a:pt x="36261" y="108819"/>
                </a:lnTo>
                <a:lnTo>
                  <a:pt x="52602" y="108819"/>
                </a:lnTo>
                <a:close/>
                <a:moveTo>
                  <a:pt x="87316" y="87325"/>
                </a:moveTo>
                <a:lnTo>
                  <a:pt x="49121" y="75951"/>
                </a:lnTo>
                <a:lnTo>
                  <a:pt x="49121" y="27277"/>
                </a:lnTo>
                <a:lnTo>
                  <a:pt x="87316" y="15807"/>
                </a:lnTo>
                <a:lnTo>
                  <a:pt x="87316" y="87325"/>
                </a:lnTo>
                <a:close/>
                <a:moveTo>
                  <a:pt x="98243" y="95228"/>
                </a:moveTo>
                <a:cubicBezTo>
                  <a:pt x="98243" y="96867"/>
                  <a:pt x="97082" y="97927"/>
                  <a:pt x="95439" y="97927"/>
                </a:cubicBezTo>
                <a:cubicBezTo>
                  <a:pt x="93795" y="97927"/>
                  <a:pt x="92731" y="96867"/>
                  <a:pt x="92731" y="95228"/>
                </a:cubicBezTo>
                <a:lnTo>
                  <a:pt x="92731" y="8192"/>
                </a:lnTo>
                <a:cubicBezTo>
                  <a:pt x="92731" y="6554"/>
                  <a:pt x="93795" y="5493"/>
                  <a:pt x="95439" y="5493"/>
                </a:cubicBezTo>
                <a:cubicBezTo>
                  <a:pt x="97082" y="5493"/>
                  <a:pt x="98243" y="6554"/>
                  <a:pt x="98243" y="8192"/>
                </a:cubicBezTo>
                <a:lnTo>
                  <a:pt x="98243" y="95228"/>
                </a:lnTo>
                <a:close/>
                <a:moveTo>
                  <a:pt x="103658" y="62650"/>
                </a:moveTo>
                <a:lnTo>
                  <a:pt x="103658" y="40867"/>
                </a:lnTo>
                <a:cubicBezTo>
                  <a:pt x="109653" y="40867"/>
                  <a:pt x="114585" y="45783"/>
                  <a:pt x="114585" y="51759"/>
                </a:cubicBezTo>
                <a:cubicBezTo>
                  <a:pt x="114585" y="57734"/>
                  <a:pt x="109653" y="62650"/>
                  <a:pt x="103658" y="62650"/>
                </a:cubicBezTo>
                <a:close/>
              </a:path>
            </a:pathLst>
          </a:cu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BE4587-F6C6-5E1E-782F-8EA558FEDFDD}"/>
              </a:ext>
            </a:extLst>
          </p:cNvPr>
          <p:cNvSpPr/>
          <p:nvPr/>
        </p:nvSpPr>
        <p:spPr>
          <a:xfrm>
            <a:off x="3041775" y="670680"/>
            <a:ext cx="30604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Thiết Kế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C765D-5BD0-9943-B589-36FA10EE96C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  <p:pic>
        <p:nvPicPr>
          <p:cNvPr id="4098" name="Picture 2" descr="Nguyên tắc sử dụng hình ảnh trong thiết kế website">
            <a:extLst>
              <a:ext uri="{FF2B5EF4-FFF2-40B4-BE49-F238E27FC236}">
                <a16:creationId xmlns:a16="http://schemas.microsoft.com/office/drawing/2014/main" id="{F97F53B2-C555-18F6-06BF-7118C016B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145" y="1692496"/>
            <a:ext cx="6667709" cy="296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68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/>
          <p:nvPr/>
        </p:nvSpPr>
        <p:spPr>
          <a:xfrm>
            <a:off x="5597724" y="4308308"/>
            <a:ext cx="572700" cy="5727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0" name="Google Shape;400;p50"/>
          <p:cNvSpPr/>
          <p:nvPr/>
        </p:nvSpPr>
        <p:spPr>
          <a:xfrm>
            <a:off x="1478679" y="4290093"/>
            <a:ext cx="572700" cy="5727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Thiết kế</a:t>
            </a:r>
            <a:endParaRPr dirty="0"/>
          </a:p>
        </p:txBody>
      </p:sp>
      <p:sp>
        <p:nvSpPr>
          <p:cNvPr id="402" name="Google Shape;402;p50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Muli"/>
                <a:ea typeface="Muli"/>
                <a:cs typeface="Muli"/>
                <a:sym typeface="Muli"/>
              </a:rPr>
              <a:t>Mô hình công nghệ và sơ đồ trạng thái ứng dụng</a:t>
            </a:r>
            <a:endParaRPr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6" name="Google Shape;406;p50"/>
          <p:cNvSpPr/>
          <p:nvPr/>
        </p:nvSpPr>
        <p:spPr>
          <a:xfrm>
            <a:off x="1478676" y="4292064"/>
            <a:ext cx="548700" cy="548700"/>
          </a:xfrm>
          <a:prstGeom prst="ellipse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0"/>
          <p:cNvSpPr/>
          <p:nvPr/>
        </p:nvSpPr>
        <p:spPr>
          <a:xfrm>
            <a:off x="1668722" y="4417933"/>
            <a:ext cx="1686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46376"/>
                </a:moveTo>
                <a:cubicBezTo>
                  <a:pt x="120000" y="44734"/>
                  <a:pt x="118050" y="43671"/>
                  <a:pt x="115036" y="43671"/>
                </a:cubicBezTo>
                <a:lnTo>
                  <a:pt x="74977" y="43671"/>
                </a:lnTo>
                <a:lnTo>
                  <a:pt x="99438" y="3574"/>
                </a:lnTo>
                <a:lnTo>
                  <a:pt x="99438" y="3574"/>
                </a:lnTo>
                <a:cubicBezTo>
                  <a:pt x="99438" y="3285"/>
                  <a:pt x="99970" y="2995"/>
                  <a:pt x="99970" y="2705"/>
                </a:cubicBezTo>
                <a:cubicBezTo>
                  <a:pt x="99970" y="1062"/>
                  <a:pt x="98020" y="0"/>
                  <a:pt x="95007" y="0"/>
                </a:cubicBezTo>
                <a:lnTo>
                  <a:pt x="45022" y="0"/>
                </a:lnTo>
                <a:cubicBezTo>
                  <a:pt x="42895" y="0"/>
                  <a:pt x="40945" y="869"/>
                  <a:pt x="40413" y="1932"/>
                </a:cubicBezTo>
                <a:lnTo>
                  <a:pt x="40413" y="1932"/>
                </a:lnTo>
                <a:lnTo>
                  <a:pt x="531" y="67342"/>
                </a:lnTo>
                <a:lnTo>
                  <a:pt x="531" y="67342"/>
                </a:lnTo>
                <a:cubicBezTo>
                  <a:pt x="531" y="67632"/>
                  <a:pt x="0" y="67922"/>
                  <a:pt x="0" y="68212"/>
                </a:cubicBezTo>
                <a:cubicBezTo>
                  <a:pt x="0" y="69855"/>
                  <a:pt x="1949" y="70917"/>
                  <a:pt x="4963" y="70917"/>
                </a:cubicBezTo>
                <a:lnTo>
                  <a:pt x="49453" y="70917"/>
                </a:lnTo>
                <a:lnTo>
                  <a:pt x="40059" y="117004"/>
                </a:lnTo>
                <a:lnTo>
                  <a:pt x="40059" y="117004"/>
                </a:lnTo>
                <a:lnTo>
                  <a:pt x="40059" y="117294"/>
                </a:lnTo>
                <a:cubicBezTo>
                  <a:pt x="40059" y="118937"/>
                  <a:pt x="42008" y="120000"/>
                  <a:pt x="45022" y="120000"/>
                </a:cubicBezTo>
                <a:cubicBezTo>
                  <a:pt x="46971" y="120000"/>
                  <a:pt x="48567" y="119420"/>
                  <a:pt x="49453" y="118357"/>
                </a:cubicBezTo>
                <a:lnTo>
                  <a:pt x="49453" y="118357"/>
                </a:lnTo>
                <a:lnTo>
                  <a:pt x="119468" y="47439"/>
                </a:lnTo>
                <a:lnTo>
                  <a:pt x="119468" y="47439"/>
                </a:lnTo>
                <a:cubicBezTo>
                  <a:pt x="120000" y="47149"/>
                  <a:pt x="120000" y="46956"/>
                  <a:pt x="120000" y="46376"/>
                </a:cubicBezTo>
                <a:close/>
                <a:moveTo>
                  <a:pt x="52998" y="103671"/>
                </a:moveTo>
                <a:lnTo>
                  <a:pt x="59911" y="68405"/>
                </a:lnTo>
                <a:lnTo>
                  <a:pt x="59911" y="68405"/>
                </a:lnTo>
                <a:lnTo>
                  <a:pt x="59911" y="68212"/>
                </a:lnTo>
                <a:cubicBezTo>
                  <a:pt x="59911" y="66570"/>
                  <a:pt x="57961" y="65410"/>
                  <a:pt x="54948" y="65410"/>
                </a:cubicBezTo>
                <a:lnTo>
                  <a:pt x="12053" y="65410"/>
                </a:lnTo>
                <a:lnTo>
                  <a:pt x="48567" y="5507"/>
                </a:lnTo>
                <a:lnTo>
                  <a:pt x="87917" y="5507"/>
                </a:lnTo>
                <a:lnTo>
                  <a:pt x="63456" y="45507"/>
                </a:lnTo>
                <a:lnTo>
                  <a:pt x="63456" y="45507"/>
                </a:lnTo>
                <a:cubicBezTo>
                  <a:pt x="63456" y="45797"/>
                  <a:pt x="62924" y="46086"/>
                  <a:pt x="62924" y="46376"/>
                </a:cubicBezTo>
                <a:cubicBezTo>
                  <a:pt x="62924" y="48019"/>
                  <a:pt x="65051" y="49082"/>
                  <a:pt x="68064" y="49082"/>
                </a:cubicBezTo>
                <a:lnTo>
                  <a:pt x="106528" y="49082"/>
                </a:lnTo>
                <a:lnTo>
                  <a:pt x="52998" y="1036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50"/>
          <p:cNvSpPr/>
          <p:nvPr/>
        </p:nvSpPr>
        <p:spPr>
          <a:xfrm>
            <a:off x="5597721" y="4310279"/>
            <a:ext cx="548700" cy="548700"/>
          </a:xfrm>
          <a:prstGeom prst="ellipse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50"/>
          <p:cNvSpPr/>
          <p:nvPr/>
        </p:nvSpPr>
        <p:spPr>
          <a:xfrm>
            <a:off x="5717123" y="4446155"/>
            <a:ext cx="3048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35662"/>
                </a:moveTo>
                <a:cubicBezTo>
                  <a:pt x="120000" y="35084"/>
                  <a:pt x="119807" y="34602"/>
                  <a:pt x="119518" y="34024"/>
                </a:cubicBezTo>
                <a:lnTo>
                  <a:pt x="119518" y="34024"/>
                </a:lnTo>
                <a:lnTo>
                  <a:pt x="119230" y="33734"/>
                </a:lnTo>
                <a:cubicBezTo>
                  <a:pt x="119230" y="33734"/>
                  <a:pt x="119230" y="33445"/>
                  <a:pt x="118941" y="33445"/>
                </a:cubicBezTo>
                <a:lnTo>
                  <a:pt x="86607" y="1156"/>
                </a:lnTo>
                <a:lnTo>
                  <a:pt x="86607" y="1156"/>
                </a:lnTo>
                <a:cubicBezTo>
                  <a:pt x="86126" y="578"/>
                  <a:pt x="85260" y="0"/>
                  <a:pt x="84490" y="0"/>
                </a:cubicBezTo>
                <a:lnTo>
                  <a:pt x="35605" y="0"/>
                </a:lnTo>
                <a:cubicBezTo>
                  <a:pt x="34739" y="0"/>
                  <a:pt x="33969" y="578"/>
                  <a:pt x="33392" y="1156"/>
                </a:cubicBezTo>
                <a:lnTo>
                  <a:pt x="33392" y="1156"/>
                </a:lnTo>
                <a:lnTo>
                  <a:pt x="1058" y="33445"/>
                </a:lnTo>
                <a:cubicBezTo>
                  <a:pt x="1058" y="33445"/>
                  <a:pt x="769" y="33445"/>
                  <a:pt x="769" y="33734"/>
                </a:cubicBezTo>
                <a:lnTo>
                  <a:pt x="577" y="34024"/>
                </a:lnTo>
                <a:lnTo>
                  <a:pt x="577" y="34024"/>
                </a:lnTo>
                <a:cubicBezTo>
                  <a:pt x="288" y="34602"/>
                  <a:pt x="0" y="35084"/>
                  <a:pt x="0" y="35662"/>
                </a:cubicBezTo>
                <a:cubicBezTo>
                  <a:pt x="0" y="36240"/>
                  <a:pt x="288" y="36722"/>
                  <a:pt x="577" y="37301"/>
                </a:cubicBezTo>
                <a:lnTo>
                  <a:pt x="577" y="37301"/>
                </a:lnTo>
                <a:lnTo>
                  <a:pt x="57546" y="118939"/>
                </a:lnTo>
                <a:lnTo>
                  <a:pt x="57546" y="118939"/>
                </a:lnTo>
                <a:cubicBezTo>
                  <a:pt x="58123" y="119421"/>
                  <a:pt x="58893" y="120000"/>
                  <a:pt x="59759" y="120000"/>
                </a:cubicBezTo>
                <a:cubicBezTo>
                  <a:pt x="60529" y="120000"/>
                  <a:pt x="61395" y="119421"/>
                  <a:pt x="61876" y="118939"/>
                </a:cubicBezTo>
                <a:lnTo>
                  <a:pt x="61876" y="118939"/>
                </a:lnTo>
                <a:lnTo>
                  <a:pt x="118941" y="37301"/>
                </a:lnTo>
                <a:lnTo>
                  <a:pt x="118941" y="37301"/>
                </a:lnTo>
                <a:cubicBezTo>
                  <a:pt x="119807" y="36722"/>
                  <a:pt x="120000" y="36240"/>
                  <a:pt x="120000" y="35662"/>
                </a:cubicBezTo>
                <a:close/>
                <a:moveTo>
                  <a:pt x="83624" y="5783"/>
                </a:moveTo>
                <a:lnTo>
                  <a:pt x="110761" y="32963"/>
                </a:lnTo>
                <a:lnTo>
                  <a:pt x="86319" y="32963"/>
                </a:lnTo>
                <a:lnTo>
                  <a:pt x="72750" y="5783"/>
                </a:lnTo>
                <a:lnTo>
                  <a:pt x="83624" y="5783"/>
                </a:lnTo>
                <a:close/>
                <a:moveTo>
                  <a:pt x="66784" y="5783"/>
                </a:moveTo>
                <a:lnTo>
                  <a:pt x="80352" y="32963"/>
                </a:lnTo>
                <a:lnTo>
                  <a:pt x="40224" y="32963"/>
                </a:lnTo>
                <a:lnTo>
                  <a:pt x="53793" y="5783"/>
                </a:lnTo>
                <a:lnTo>
                  <a:pt x="66784" y="5783"/>
                </a:lnTo>
                <a:close/>
                <a:moveTo>
                  <a:pt x="36952" y="5783"/>
                </a:moveTo>
                <a:lnTo>
                  <a:pt x="47826" y="5783"/>
                </a:lnTo>
                <a:lnTo>
                  <a:pt x="34258" y="32963"/>
                </a:lnTo>
                <a:lnTo>
                  <a:pt x="9815" y="32963"/>
                </a:lnTo>
                <a:lnTo>
                  <a:pt x="36952" y="5783"/>
                </a:lnTo>
                <a:close/>
                <a:moveTo>
                  <a:pt x="8372" y="38361"/>
                </a:moveTo>
                <a:lnTo>
                  <a:pt x="33680" y="38361"/>
                </a:lnTo>
                <a:lnTo>
                  <a:pt x="52638" y="101783"/>
                </a:lnTo>
                <a:lnTo>
                  <a:pt x="8372" y="38361"/>
                </a:lnTo>
                <a:close/>
                <a:moveTo>
                  <a:pt x="60240" y="107759"/>
                </a:moveTo>
                <a:lnTo>
                  <a:pt x="39358" y="38361"/>
                </a:lnTo>
                <a:lnTo>
                  <a:pt x="80930" y="38361"/>
                </a:lnTo>
                <a:lnTo>
                  <a:pt x="60240" y="107759"/>
                </a:lnTo>
                <a:close/>
                <a:moveTo>
                  <a:pt x="67650" y="101783"/>
                </a:moveTo>
                <a:lnTo>
                  <a:pt x="86607" y="38361"/>
                </a:lnTo>
                <a:lnTo>
                  <a:pt x="111916" y="38361"/>
                </a:lnTo>
                <a:lnTo>
                  <a:pt x="67650" y="1017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50"/>
          <p:cNvSpPr txBox="1"/>
          <p:nvPr/>
        </p:nvSpPr>
        <p:spPr>
          <a:xfrm>
            <a:off x="2027364" y="4415286"/>
            <a:ext cx="1518917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Muli"/>
                <a:ea typeface="Muli"/>
                <a:cs typeface="Muli"/>
                <a:sym typeface="Muli"/>
              </a:rPr>
              <a:t>Mô hình công nghệ</a:t>
            </a:r>
            <a:endParaRPr sz="1300" b="1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20" name="Google Shape;420;p50"/>
          <p:cNvSpPr txBox="1"/>
          <p:nvPr/>
        </p:nvSpPr>
        <p:spPr>
          <a:xfrm>
            <a:off x="6265820" y="4433501"/>
            <a:ext cx="2095102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Muli"/>
                <a:ea typeface="Muli"/>
                <a:cs typeface="Muli"/>
                <a:sym typeface="Muli"/>
              </a:rPr>
              <a:t>Sơ đồ trạng thái ứng dụng</a:t>
            </a:r>
            <a:endParaRPr sz="1300" b="1"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4245900" y="1814425"/>
            <a:ext cx="6522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”</a:t>
            </a:r>
            <a:endParaRPr sz="60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423" name="Google Shape;423;p5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424" name="Google Shape;424;p5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326;p45">
            <a:extLst>
              <a:ext uri="{FF2B5EF4-FFF2-40B4-BE49-F238E27FC236}">
                <a16:creationId xmlns:a16="http://schemas.microsoft.com/office/drawing/2014/main" id="{E10DFBC9-6A22-0107-4CD2-5528A1B32848}"/>
              </a:ext>
            </a:extLst>
          </p:cNvPr>
          <p:cNvGrpSpPr/>
          <p:nvPr/>
        </p:nvGrpSpPr>
        <p:grpSpPr>
          <a:xfrm>
            <a:off x="-1620659" y="0"/>
            <a:ext cx="1398906" cy="1739218"/>
            <a:chOff x="0" y="46600"/>
            <a:chExt cx="3121800" cy="5004600"/>
          </a:xfrm>
        </p:grpSpPr>
        <p:sp>
          <p:nvSpPr>
            <p:cNvPr id="3" name="Google Shape;327;p45">
              <a:extLst>
                <a:ext uri="{FF2B5EF4-FFF2-40B4-BE49-F238E27FC236}">
                  <a16:creationId xmlns:a16="http://schemas.microsoft.com/office/drawing/2014/main" id="{C20B1ED0-8A12-CF42-A304-77CC5D157FBF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28;p45">
              <a:extLst>
                <a:ext uri="{FF2B5EF4-FFF2-40B4-BE49-F238E27FC236}">
                  <a16:creationId xmlns:a16="http://schemas.microsoft.com/office/drawing/2014/main" id="{DAC58C3C-57F0-A55B-DAC9-36574F1D1C99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9;p45">
              <a:extLst>
                <a:ext uri="{FF2B5EF4-FFF2-40B4-BE49-F238E27FC236}">
                  <a16:creationId xmlns:a16="http://schemas.microsoft.com/office/drawing/2014/main" id="{62BD4BC1-E580-6D1C-5170-49F517B0BB08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0E0C3FF-AADA-D5B8-155B-35F4DC3E5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93" y="1934602"/>
            <a:ext cx="4145858" cy="1377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7769C-308B-F16A-1CC1-AB81FB6C7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693" y="1206702"/>
            <a:ext cx="2310150" cy="2705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17F5DB-A8CD-ED95-4047-6D9101D6B3F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Thiết kế</a:t>
            </a:r>
            <a:endParaRPr dirty="0"/>
          </a:p>
        </p:txBody>
      </p:sp>
      <p:sp>
        <p:nvSpPr>
          <p:cNvPr id="402" name="Google Shape;402;p50"/>
          <p:cNvSpPr txBox="1">
            <a:spLocks noGrp="1"/>
          </p:cNvSpPr>
          <p:nvPr>
            <p:ph type="subTitle" idx="2"/>
          </p:nvPr>
        </p:nvSpPr>
        <p:spPr>
          <a:xfrm>
            <a:off x="425814" y="771398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vi-VN" dirty="0">
                <a:latin typeface="Muli"/>
                <a:ea typeface="Muli"/>
                <a:cs typeface="Muli"/>
                <a:sym typeface="Muli"/>
              </a:rPr>
              <a:t>Giao diện 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loading</a:t>
            </a:r>
            <a:r>
              <a:rPr lang="vi-VN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7" name="Google Shape;407;p50"/>
          <p:cNvSpPr/>
          <p:nvPr/>
        </p:nvSpPr>
        <p:spPr>
          <a:xfrm>
            <a:off x="1668722" y="4417933"/>
            <a:ext cx="1686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46376"/>
                </a:moveTo>
                <a:cubicBezTo>
                  <a:pt x="120000" y="44734"/>
                  <a:pt x="118050" y="43671"/>
                  <a:pt x="115036" y="43671"/>
                </a:cubicBezTo>
                <a:lnTo>
                  <a:pt x="74977" y="43671"/>
                </a:lnTo>
                <a:lnTo>
                  <a:pt x="99438" y="3574"/>
                </a:lnTo>
                <a:lnTo>
                  <a:pt x="99438" y="3574"/>
                </a:lnTo>
                <a:cubicBezTo>
                  <a:pt x="99438" y="3285"/>
                  <a:pt x="99970" y="2995"/>
                  <a:pt x="99970" y="2705"/>
                </a:cubicBezTo>
                <a:cubicBezTo>
                  <a:pt x="99970" y="1062"/>
                  <a:pt x="98020" y="0"/>
                  <a:pt x="95007" y="0"/>
                </a:cubicBezTo>
                <a:lnTo>
                  <a:pt x="45022" y="0"/>
                </a:lnTo>
                <a:cubicBezTo>
                  <a:pt x="42895" y="0"/>
                  <a:pt x="40945" y="869"/>
                  <a:pt x="40413" y="1932"/>
                </a:cubicBezTo>
                <a:lnTo>
                  <a:pt x="40413" y="1932"/>
                </a:lnTo>
                <a:lnTo>
                  <a:pt x="531" y="67342"/>
                </a:lnTo>
                <a:lnTo>
                  <a:pt x="531" y="67342"/>
                </a:lnTo>
                <a:cubicBezTo>
                  <a:pt x="531" y="67632"/>
                  <a:pt x="0" y="67922"/>
                  <a:pt x="0" y="68212"/>
                </a:cubicBezTo>
                <a:cubicBezTo>
                  <a:pt x="0" y="69855"/>
                  <a:pt x="1949" y="70917"/>
                  <a:pt x="4963" y="70917"/>
                </a:cubicBezTo>
                <a:lnTo>
                  <a:pt x="49453" y="70917"/>
                </a:lnTo>
                <a:lnTo>
                  <a:pt x="40059" y="117004"/>
                </a:lnTo>
                <a:lnTo>
                  <a:pt x="40059" y="117004"/>
                </a:lnTo>
                <a:lnTo>
                  <a:pt x="40059" y="117294"/>
                </a:lnTo>
                <a:cubicBezTo>
                  <a:pt x="40059" y="118937"/>
                  <a:pt x="42008" y="120000"/>
                  <a:pt x="45022" y="120000"/>
                </a:cubicBezTo>
                <a:cubicBezTo>
                  <a:pt x="46971" y="120000"/>
                  <a:pt x="48567" y="119420"/>
                  <a:pt x="49453" y="118357"/>
                </a:cubicBezTo>
                <a:lnTo>
                  <a:pt x="49453" y="118357"/>
                </a:lnTo>
                <a:lnTo>
                  <a:pt x="119468" y="47439"/>
                </a:lnTo>
                <a:lnTo>
                  <a:pt x="119468" y="47439"/>
                </a:lnTo>
                <a:cubicBezTo>
                  <a:pt x="120000" y="47149"/>
                  <a:pt x="120000" y="46956"/>
                  <a:pt x="120000" y="46376"/>
                </a:cubicBezTo>
                <a:close/>
                <a:moveTo>
                  <a:pt x="52998" y="103671"/>
                </a:moveTo>
                <a:lnTo>
                  <a:pt x="59911" y="68405"/>
                </a:lnTo>
                <a:lnTo>
                  <a:pt x="59911" y="68405"/>
                </a:lnTo>
                <a:lnTo>
                  <a:pt x="59911" y="68212"/>
                </a:lnTo>
                <a:cubicBezTo>
                  <a:pt x="59911" y="66570"/>
                  <a:pt x="57961" y="65410"/>
                  <a:pt x="54948" y="65410"/>
                </a:cubicBezTo>
                <a:lnTo>
                  <a:pt x="12053" y="65410"/>
                </a:lnTo>
                <a:lnTo>
                  <a:pt x="48567" y="5507"/>
                </a:lnTo>
                <a:lnTo>
                  <a:pt x="87917" y="5507"/>
                </a:lnTo>
                <a:lnTo>
                  <a:pt x="63456" y="45507"/>
                </a:lnTo>
                <a:lnTo>
                  <a:pt x="63456" y="45507"/>
                </a:lnTo>
                <a:cubicBezTo>
                  <a:pt x="63456" y="45797"/>
                  <a:pt x="62924" y="46086"/>
                  <a:pt x="62924" y="46376"/>
                </a:cubicBezTo>
                <a:cubicBezTo>
                  <a:pt x="62924" y="48019"/>
                  <a:pt x="65051" y="49082"/>
                  <a:pt x="68064" y="49082"/>
                </a:cubicBezTo>
                <a:lnTo>
                  <a:pt x="106528" y="49082"/>
                </a:lnTo>
                <a:lnTo>
                  <a:pt x="52998" y="1036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0"/>
          <p:cNvSpPr/>
          <p:nvPr/>
        </p:nvSpPr>
        <p:spPr>
          <a:xfrm>
            <a:off x="5717123" y="4446155"/>
            <a:ext cx="3048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35662"/>
                </a:moveTo>
                <a:cubicBezTo>
                  <a:pt x="120000" y="35084"/>
                  <a:pt x="119807" y="34602"/>
                  <a:pt x="119518" y="34024"/>
                </a:cubicBezTo>
                <a:lnTo>
                  <a:pt x="119518" y="34024"/>
                </a:lnTo>
                <a:lnTo>
                  <a:pt x="119230" y="33734"/>
                </a:lnTo>
                <a:cubicBezTo>
                  <a:pt x="119230" y="33734"/>
                  <a:pt x="119230" y="33445"/>
                  <a:pt x="118941" y="33445"/>
                </a:cubicBezTo>
                <a:lnTo>
                  <a:pt x="86607" y="1156"/>
                </a:lnTo>
                <a:lnTo>
                  <a:pt x="86607" y="1156"/>
                </a:lnTo>
                <a:cubicBezTo>
                  <a:pt x="86126" y="578"/>
                  <a:pt x="85260" y="0"/>
                  <a:pt x="84490" y="0"/>
                </a:cubicBezTo>
                <a:lnTo>
                  <a:pt x="35605" y="0"/>
                </a:lnTo>
                <a:cubicBezTo>
                  <a:pt x="34739" y="0"/>
                  <a:pt x="33969" y="578"/>
                  <a:pt x="33392" y="1156"/>
                </a:cubicBezTo>
                <a:lnTo>
                  <a:pt x="33392" y="1156"/>
                </a:lnTo>
                <a:lnTo>
                  <a:pt x="1058" y="33445"/>
                </a:lnTo>
                <a:cubicBezTo>
                  <a:pt x="1058" y="33445"/>
                  <a:pt x="769" y="33445"/>
                  <a:pt x="769" y="33734"/>
                </a:cubicBezTo>
                <a:lnTo>
                  <a:pt x="577" y="34024"/>
                </a:lnTo>
                <a:lnTo>
                  <a:pt x="577" y="34024"/>
                </a:lnTo>
                <a:cubicBezTo>
                  <a:pt x="288" y="34602"/>
                  <a:pt x="0" y="35084"/>
                  <a:pt x="0" y="35662"/>
                </a:cubicBezTo>
                <a:cubicBezTo>
                  <a:pt x="0" y="36240"/>
                  <a:pt x="288" y="36722"/>
                  <a:pt x="577" y="37301"/>
                </a:cubicBezTo>
                <a:lnTo>
                  <a:pt x="577" y="37301"/>
                </a:lnTo>
                <a:lnTo>
                  <a:pt x="57546" y="118939"/>
                </a:lnTo>
                <a:lnTo>
                  <a:pt x="57546" y="118939"/>
                </a:lnTo>
                <a:cubicBezTo>
                  <a:pt x="58123" y="119421"/>
                  <a:pt x="58893" y="120000"/>
                  <a:pt x="59759" y="120000"/>
                </a:cubicBezTo>
                <a:cubicBezTo>
                  <a:pt x="60529" y="120000"/>
                  <a:pt x="61395" y="119421"/>
                  <a:pt x="61876" y="118939"/>
                </a:cubicBezTo>
                <a:lnTo>
                  <a:pt x="61876" y="118939"/>
                </a:lnTo>
                <a:lnTo>
                  <a:pt x="118941" y="37301"/>
                </a:lnTo>
                <a:lnTo>
                  <a:pt x="118941" y="37301"/>
                </a:lnTo>
                <a:cubicBezTo>
                  <a:pt x="119807" y="36722"/>
                  <a:pt x="120000" y="36240"/>
                  <a:pt x="120000" y="35662"/>
                </a:cubicBezTo>
                <a:close/>
                <a:moveTo>
                  <a:pt x="83624" y="5783"/>
                </a:moveTo>
                <a:lnTo>
                  <a:pt x="110761" y="32963"/>
                </a:lnTo>
                <a:lnTo>
                  <a:pt x="86319" y="32963"/>
                </a:lnTo>
                <a:lnTo>
                  <a:pt x="72750" y="5783"/>
                </a:lnTo>
                <a:lnTo>
                  <a:pt x="83624" y="5783"/>
                </a:lnTo>
                <a:close/>
                <a:moveTo>
                  <a:pt x="66784" y="5783"/>
                </a:moveTo>
                <a:lnTo>
                  <a:pt x="80352" y="32963"/>
                </a:lnTo>
                <a:lnTo>
                  <a:pt x="40224" y="32963"/>
                </a:lnTo>
                <a:lnTo>
                  <a:pt x="53793" y="5783"/>
                </a:lnTo>
                <a:lnTo>
                  <a:pt x="66784" y="5783"/>
                </a:lnTo>
                <a:close/>
                <a:moveTo>
                  <a:pt x="36952" y="5783"/>
                </a:moveTo>
                <a:lnTo>
                  <a:pt x="47826" y="5783"/>
                </a:lnTo>
                <a:lnTo>
                  <a:pt x="34258" y="32963"/>
                </a:lnTo>
                <a:lnTo>
                  <a:pt x="9815" y="32963"/>
                </a:lnTo>
                <a:lnTo>
                  <a:pt x="36952" y="5783"/>
                </a:lnTo>
                <a:close/>
                <a:moveTo>
                  <a:pt x="8372" y="38361"/>
                </a:moveTo>
                <a:lnTo>
                  <a:pt x="33680" y="38361"/>
                </a:lnTo>
                <a:lnTo>
                  <a:pt x="52638" y="101783"/>
                </a:lnTo>
                <a:lnTo>
                  <a:pt x="8372" y="38361"/>
                </a:lnTo>
                <a:close/>
                <a:moveTo>
                  <a:pt x="60240" y="107759"/>
                </a:moveTo>
                <a:lnTo>
                  <a:pt x="39358" y="38361"/>
                </a:lnTo>
                <a:lnTo>
                  <a:pt x="80930" y="38361"/>
                </a:lnTo>
                <a:lnTo>
                  <a:pt x="60240" y="107759"/>
                </a:lnTo>
                <a:close/>
                <a:moveTo>
                  <a:pt x="67650" y="101783"/>
                </a:moveTo>
                <a:lnTo>
                  <a:pt x="86607" y="38361"/>
                </a:lnTo>
                <a:lnTo>
                  <a:pt x="111916" y="38361"/>
                </a:lnTo>
                <a:lnTo>
                  <a:pt x="67650" y="1017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4245900" y="1814425"/>
            <a:ext cx="6522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”</a:t>
            </a:r>
            <a:endParaRPr sz="60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423" name="Google Shape;423;p5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424" name="Google Shape;424;p5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5C83558-AFD4-B589-305F-2E4C5897CB3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812" y="1438726"/>
            <a:ext cx="4296375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55534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Thiết kế</a:t>
            </a:r>
            <a:endParaRPr dirty="0"/>
          </a:p>
        </p:txBody>
      </p:sp>
      <p:sp>
        <p:nvSpPr>
          <p:cNvPr id="402" name="Google Shape;402;p50"/>
          <p:cNvSpPr txBox="1">
            <a:spLocks noGrp="1"/>
          </p:cNvSpPr>
          <p:nvPr>
            <p:ph type="subTitle" idx="2"/>
          </p:nvPr>
        </p:nvSpPr>
        <p:spPr>
          <a:xfrm>
            <a:off x="406765" y="70669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Thiết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kế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giao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diện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login 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423" name="Google Shape;423;p5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424" name="Google Shape;424;p5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69F53E6-F3DD-9932-2392-09AD420B48D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1021557" y="1361964"/>
            <a:ext cx="3094990" cy="249174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370" y="1361964"/>
            <a:ext cx="3115310" cy="24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2183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Thiết kế</a:t>
            </a:r>
            <a:endParaRPr dirty="0"/>
          </a:p>
        </p:txBody>
      </p:sp>
      <p:sp>
        <p:nvSpPr>
          <p:cNvPr id="402" name="Google Shape;402;p50"/>
          <p:cNvSpPr txBox="1">
            <a:spLocks noGrp="1"/>
          </p:cNvSpPr>
          <p:nvPr>
            <p:ph type="subTitle" idx="2"/>
          </p:nvPr>
        </p:nvSpPr>
        <p:spPr>
          <a:xfrm>
            <a:off x="406765" y="70669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Thiết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kế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giao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diện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đổi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mật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khẩu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7" name="Google Shape;407;p50"/>
          <p:cNvSpPr/>
          <p:nvPr/>
        </p:nvSpPr>
        <p:spPr>
          <a:xfrm>
            <a:off x="1668722" y="4417933"/>
            <a:ext cx="1686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46376"/>
                </a:moveTo>
                <a:cubicBezTo>
                  <a:pt x="120000" y="44734"/>
                  <a:pt x="118050" y="43671"/>
                  <a:pt x="115036" y="43671"/>
                </a:cubicBezTo>
                <a:lnTo>
                  <a:pt x="74977" y="43671"/>
                </a:lnTo>
                <a:lnTo>
                  <a:pt x="99438" y="3574"/>
                </a:lnTo>
                <a:lnTo>
                  <a:pt x="99438" y="3574"/>
                </a:lnTo>
                <a:cubicBezTo>
                  <a:pt x="99438" y="3285"/>
                  <a:pt x="99970" y="2995"/>
                  <a:pt x="99970" y="2705"/>
                </a:cubicBezTo>
                <a:cubicBezTo>
                  <a:pt x="99970" y="1062"/>
                  <a:pt x="98020" y="0"/>
                  <a:pt x="95007" y="0"/>
                </a:cubicBezTo>
                <a:lnTo>
                  <a:pt x="45022" y="0"/>
                </a:lnTo>
                <a:cubicBezTo>
                  <a:pt x="42895" y="0"/>
                  <a:pt x="40945" y="869"/>
                  <a:pt x="40413" y="1932"/>
                </a:cubicBezTo>
                <a:lnTo>
                  <a:pt x="40413" y="1932"/>
                </a:lnTo>
                <a:lnTo>
                  <a:pt x="531" y="67342"/>
                </a:lnTo>
                <a:lnTo>
                  <a:pt x="531" y="67342"/>
                </a:lnTo>
                <a:cubicBezTo>
                  <a:pt x="531" y="67632"/>
                  <a:pt x="0" y="67922"/>
                  <a:pt x="0" y="68212"/>
                </a:cubicBezTo>
                <a:cubicBezTo>
                  <a:pt x="0" y="69855"/>
                  <a:pt x="1949" y="70917"/>
                  <a:pt x="4963" y="70917"/>
                </a:cubicBezTo>
                <a:lnTo>
                  <a:pt x="49453" y="70917"/>
                </a:lnTo>
                <a:lnTo>
                  <a:pt x="40059" y="117004"/>
                </a:lnTo>
                <a:lnTo>
                  <a:pt x="40059" y="117004"/>
                </a:lnTo>
                <a:lnTo>
                  <a:pt x="40059" y="117294"/>
                </a:lnTo>
                <a:cubicBezTo>
                  <a:pt x="40059" y="118937"/>
                  <a:pt x="42008" y="120000"/>
                  <a:pt x="45022" y="120000"/>
                </a:cubicBezTo>
                <a:cubicBezTo>
                  <a:pt x="46971" y="120000"/>
                  <a:pt x="48567" y="119420"/>
                  <a:pt x="49453" y="118357"/>
                </a:cubicBezTo>
                <a:lnTo>
                  <a:pt x="49453" y="118357"/>
                </a:lnTo>
                <a:lnTo>
                  <a:pt x="119468" y="47439"/>
                </a:lnTo>
                <a:lnTo>
                  <a:pt x="119468" y="47439"/>
                </a:lnTo>
                <a:cubicBezTo>
                  <a:pt x="120000" y="47149"/>
                  <a:pt x="120000" y="46956"/>
                  <a:pt x="120000" y="46376"/>
                </a:cubicBezTo>
                <a:close/>
                <a:moveTo>
                  <a:pt x="52998" y="103671"/>
                </a:moveTo>
                <a:lnTo>
                  <a:pt x="59911" y="68405"/>
                </a:lnTo>
                <a:lnTo>
                  <a:pt x="59911" y="68405"/>
                </a:lnTo>
                <a:lnTo>
                  <a:pt x="59911" y="68212"/>
                </a:lnTo>
                <a:cubicBezTo>
                  <a:pt x="59911" y="66570"/>
                  <a:pt x="57961" y="65410"/>
                  <a:pt x="54948" y="65410"/>
                </a:cubicBezTo>
                <a:lnTo>
                  <a:pt x="12053" y="65410"/>
                </a:lnTo>
                <a:lnTo>
                  <a:pt x="48567" y="5507"/>
                </a:lnTo>
                <a:lnTo>
                  <a:pt x="87917" y="5507"/>
                </a:lnTo>
                <a:lnTo>
                  <a:pt x="63456" y="45507"/>
                </a:lnTo>
                <a:lnTo>
                  <a:pt x="63456" y="45507"/>
                </a:lnTo>
                <a:cubicBezTo>
                  <a:pt x="63456" y="45797"/>
                  <a:pt x="62924" y="46086"/>
                  <a:pt x="62924" y="46376"/>
                </a:cubicBezTo>
                <a:cubicBezTo>
                  <a:pt x="62924" y="48019"/>
                  <a:pt x="65051" y="49082"/>
                  <a:pt x="68064" y="49082"/>
                </a:cubicBezTo>
                <a:lnTo>
                  <a:pt x="106528" y="49082"/>
                </a:lnTo>
                <a:lnTo>
                  <a:pt x="52998" y="1036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0"/>
          <p:cNvSpPr/>
          <p:nvPr/>
        </p:nvSpPr>
        <p:spPr>
          <a:xfrm>
            <a:off x="5717123" y="4446155"/>
            <a:ext cx="3048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35662"/>
                </a:moveTo>
                <a:cubicBezTo>
                  <a:pt x="120000" y="35084"/>
                  <a:pt x="119807" y="34602"/>
                  <a:pt x="119518" y="34024"/>
                </a:cubicBezTo>
                <a:lnTo>
                  <a:pt x="119518" y="34024"/>
                </a:lnTo>
                <a:lnTo>
                  <a:pt x="119230" y="33734"/>
                </a:lnTo>
                <a:cubicBezTo>
                  <a:pt x="119230" y="33734"/>
                  <a:pt x="119230" y="33445"/>
                  <a:pt x="118941" y="33445"/>
                </a:cubicBezTo>
                <a:lnTo>
                  <a:pt x="86607" y="1156"/>
                </a:lnTo>
                <a:lnTo>
                  <a:pt x="86607" y="1156"/>
                </a:lnTo>
                <a:cubicBezTo>
                  <a:pt x="86126" y="578"/>
                  <a:pt x="85260" y="0"/>
                  <a:pt x="84490" y="0"/>
                </a:cubicBezTo>
                <a:lnTo>
                  <a:pt x="35605" y="0"/>
                </a:lnTo>
                <a:cubicBezTo>
                  <a:pt x="34739" y="0"/>
                  <a:pt x="33969" y="578"/>
                  <a:pt x="33392" y="1156"/>
                </a:cubicBezTo>
                <a:lnTo>
                  <a:pt x="33392" y="1156"/>
                </a:lnTo>
                <a:lnTo>
                  <a:pt x="1058" y="33445"/>
                </a:lnTo>
                <a:cubicBezTo>
                  <a:pt x="1058" y="33445"/>
                  <a:pt x="769" y="33445"/>
                  <a:pt x="769" y="33734"/>
                </a:cubicBezTo>
                <a:lnTo>
                  <a:pt x="577" y="34024"/>
                </a:lnTo>
                <a:lnTo>
                  <a:pt x="577" y="34024"/>
                </a:lnTo>
                <a:cubicBezTo>
                  <a:pt x="288" y="34602"/>
                  <a:pt x="0" y="35084"/>
                  <a:pt x="0" y="35662"/>
                </a:cubicBezTo>
                <a:cubicBezTo>
                  <a:pt x="0" y="36240"/>
                  <a:pt x="288" y="36722"/>
                  <a:pt x="577" y="37301"/>
                </a:cubicBezTo>
                <a:lnTo>
                  <a:pt x="577" y="37301"/>
                </a:lnTo>
                <a:lnTo>
                  <a:pt x="57546" y="118939"/>
                </a:lnTo>
                <a:lnTo>
                  <a:pt x="57546" y="118939"/>
                </a:lnTo>
                <a:cubicBezTo>
                  <a:pt x="58123" y="119421"/>
                  <a:pt x="58893" y="120000"/>
                  <a:pt x="59759" y="120000"/>
                </a:cubicBezTo>
                <a:cubicBezTo>
                  <a:pt x="60529" y="120000"/>
                  <a:pt x="61395" y="119421"/>
                  <a:pt x="61876" y="118939"/>
                </a:cubicBezTo>
                <a:lnTo>
                  <a:pt x="61876" y="118939"/>
                </a:lnTo>
                <a:lnTo>
                  <a:pt x="118941" y="37301"/>
                </a:lnTo>
                <a:lnTo>
                  <a:pt x="118941" y="37301"/>
                </a:lnTo>
                <a:cubicBezTo>
                  <a:pt x="119807" y="36722"/>
                  <a:pt x="120000" y="36240"/>
                  <a:pt x="120000" y="35662"/>
                </a:cubicBezTo>
                <a:close/>
                <a:moveTo>
                  <a:pt x="83624" y="5783"/>
                </a:moveTo>
                <a:lnTo>
                  <a:pt x="110761" y="32963"/>
                </a:lnTo>
                <a:lnTo>
                  <a:pt x="86319" y="32963"/>
                </a:lnTo>
                <a:lnTo>
                  <a:pt x="72750" y="5783"/>
                </a:lnTo>
                <a:lnTo>
                  <a:pt x="83624" y="5783"/>
                </a:lnTo>
                <a:close/>
                <a:moveTo>
                  <a:pt x="66784" y="5783"/>
                </a:moveTo>
                <a:lnTo>
                  <a:pt x="80352" y="32963"/>
                </a:lnTo>
                <a:lnTo>
                  <a:pt x="40224" y="32963"/>
                </a:lnTo>
                <a:lnTo>
                  <a:pt x="53793" y="5783"/>
                </a:lnTo>
                <a:lnTo>
                  <a:pt x="66784" y="5783"/>
                </a:lnTo>
                <a:close/>
                <a:moveTo>
                  <a:pt x="36952" y="5783"/>
                </a:moveTo>
                <a:lnTo>
                  <a:pt x="47826" y="5783"/>
                </a:lnTo>
                <a:lnTo>
                  <a:pt x="34258" y="32963"/>
                </a:lnTo>
                <a:lnTo>
                  <a:pt x="9815" y="32963"/>
                </a:lnTo>
                <a:lnTo>
                  <a:pt x="36952" y="5783"/>
                </a:lnTo>
                <a:close/>
                <a:moveTo>
                  <a:pt x="8372" y="38361"/>
                </a:moveTo>
                <a:lnTo>
                  <a:pt x="33680" y="38361"/>
                </a:lnTo>
                <a:lnTo>
                  <a:pt x="52638" y="101783"/>
                </a:lnTo>
                <a:lnTo>
                  <a:pt x="8372" y="38361"/>
                </a:lnTo>
                <a:close/>
                <a:moveTo>
                  <a:pt x="60240" y="107759"/>
                </a:moveTo>
                <a:lnTo>
                  <a:pt x="39358" y="38361"/>
                </a:lnTo>
                <a:lnTo>
                  <a:pt x="80930" y="38361"/>
                </a:lnTo>
                <a:lnTo>
                  <a:pt x="60240" y="107759"/>
                </a:lnTo>
                <a:close/>
                <a:moveTo>
                  <a:pt x="67650" y="101783"/>
                </a:moveTo>
                <a:lnTo>
                  <a:pt x="86607" y="38361"/>
                </a:lnTo>
                <a:lnTo>
                  <a:pt x="111916" y="38361"/>
                </a:lnTo>
                <a:lnTo>
                  <a:pt x="67650" y="1017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4245900" y="1814425"/>
            <a:ext cx="6522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”</a:t>
            </a:r>
            <a:endParaRPr sz="60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423" name="Google Shape;423;p5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424" name="Google Shape;424;p5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A0E207F-BD56-E669-2B05-D7204E1A186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2708910" y="1428115"/>
            <a:ext cx="3726180" cy="228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87714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Thiết kế</a:t>
            </a:r>
            <a:endParaRPr dirty="0"/>
          </a:p>
        </p:txBody>
      </p:sp>
      <p:sp>
        <p:nvSpPr>
          <p:cNvPr id="402" name="Google Shape;402;p50"/>
          <p:cNvSpPr txBox="1">
            <a:spLocks noGrp="1"/>
          </p:cNvSpPr>
          <p:nvPr>
            <p:ph type="subTitle" idx="2"/>
          </p:nvPr>
        </p:nvSpPr>
        <p:spPr>
          <a:xfrm>
            <a:off x="406765" y="70669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Thiết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kế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giao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diện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trang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chủ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7" name="Google Shape;407;p50"/>
          <p:cNvSpPr/>
          <p:nvPr/>
        </p:nvSpPr>
        <p:spPr>
          <a:xfrm>
            <a:off x="1668722" y="4417933"/>
            <a:ext cx="1686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46376"/>
                </a:moveTo>
                <a:cubicBezTo>
                  <a:pt x="120000" y="44734"/>
                  <a:pt x="118050" y="43671"/>
                  <a:pt x="115036" y="43671"/>
                </a:cubicBezTo>
                <a:lnTo>
                  <a:pt x="74977" y="43671"/>
                </a:lnTo>
                <a:lnTo>
                  <a:pt x="99438" y="3574"/>
                </a:lnTo>
                <a:lnTo>
                  <a:pt x="99438" y="3574"/>
                </a:lnTo>
                <a:cubicBezTo>
                  <a:pt x="99438" y="3285"/>
                  <a:pt x="99970" y="2995"/>
                  <a:pt x="99970" y="2705"/>
                </a:cubicBezTo>
                <a:cubicBezTo>
                  <a:pt x="99970" y="1062"/>
                  <a:pt x="98020" y="0"/>
                  <a:pt x="95007" y="0"/>
                </a:cubicBezTo>
                <a:lnTo>
                  <a:pt x="45022" y="0"/>
                </a:lnTo>
                <a:cubicBezTo>
                  <a:pt x="42895" y="0"/>
                  <a:pt x="40945" y="869"/>
                  <a:pt x="40413" y="1932"/>
                </a:cubicBezTo>
                <a:lnTo>
                  <a:pt x="40413" y="1932"/>
                </a:lnTo>
                <a:lnTo>
                  <a:pt x="531" y="67342"/>
                </a:lnTo>
                <a:lnTo>
                  <a:pt x="531" y="67342"/>
                </a:lnTo>
                <a:cubicBezTo>
                  <a:pt x="531" y="67632"/>
                  <a:pt x="0" y="67922"/>
                  <a:pt x="0" y="68212"/>
                </a:cubicBezTo>
                <a:cubicBezTo>
                  <a:pt x="0" y="69855"/>
                  <a:pt x="1949" y="70917"/>
                  <a:pt x="4963" y="70917"/>
                </a:cubicBezTo>
                <a:lnTo>
                  <a:pt x="49453" y="70917"/>
                </a:lnTo>
                <a:lnTo>
                  <a:pt x="40059" y="117004"/>
                </a:lnTo>
                <a:lnTo>
                  <a:pt x="40059" y="117004"/>
                </a:lnTo>
                <a:lnTo>
                  <a:pt x="40059" y="117294"/>
                </a:lnTo>
                <a:cubicBezTo>
                  <a:pt x="40059" y="118937"/>
                  <a:pt x="42008" y="120000"/>
                  <a:pt x="45022" y="120000"/>
                </a:cubicBezTo>
                <a:cubicBezTo>
                  <a:pt x="46971" y="120000"/>
                  <a:pt x="48567" y="119420"/>
                  <a:pt x="49453" y="118357"/>
                </a:cubicBezTo>
                <a:lnTo>
                  <a:pt x="49453" y="118357"/>
                </a:lnTo>
                <a:lnTo>
                  <a:pt x="119468" y="47439"/>
                </a:lnTo>
                <a:lnTo>
                  <a:pt x="119468" y="47439"/>
                </a:lnTo>
                <a:cubicBezTo>
                  <a:pt x="120000" y="47149"/>
                  <a:pt x="120000" y="46956"/>
                  <a:pt x="120000" y="46376"/>
                </a:cubicBezTo>
                <a:close/>
                <a:moveTo>
                  <a:pt x="52998" y="103671"/>
                </a:moveTo>
                <a:lnTo>
                  <a:pt x="59911" y="68405"/>
                </a:lnTo>
                <a:lnTo>
                  <a:pt x="59911" y="68405"/>
                </a:lnTo>
                <a:lnTo>
                  <a:pt x="59911" y="68212"/>
                </a:lnTo>
                <a:cubicBezTo>
                  <a:pt x="59911" y="66570"/>
                  <a:pt x="57961" y="65410"/>
                  <a:pt x="54948" y="65410"/>
                </a:cubicBezTo>
                <a:lnTo>
                  <a:pt x="12053" y="65410"/>
                </a:lnTo>
                <a:lnTo>
                  <a:pt x="48567" y="5507"/>
                </a:lnTo>
                <a:lnTo>
                  <a:pt x="87917" y="5507"/>
                </a:lnTo>
                <a:lnTo>
                  <a:pt x="63456" y="45507"/>
                </a:lnTo>
                <a:lnTo>
                  <a:pt x="63456" y="45507"/>
                </a:lnTo>
                <a:cubicBezTo>
                  <a:pt x="63456" y="45797"/>
                  <a:pt x="62924" y="46086"/>
                  <a:pt x="62924" y="46376"/>
                </a:cubicBezTo>
                <a:cubicBezTo>
                  <a:pt x="62924" y="48019"/>
                  <a:pt x="65051" y="49082"/>
                  <a:pt x="68064" y="49082"/>
                </a:cubicBezTo>
                <a:lnTo>
                  <a:pt x="106528" y="49082"/>
                </a:lnTo>
                <a:lnTo>
                  <a:pt x="52998" y="1036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0"/>
          <p:cNvSpPr/>
          <p:nvPr/>
        </p:nvSpPr>
        <p:spPr>
          <a:xfrm>
            <a:off x="5717123" y="4446155"/>
            <a:ext cx="3048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35662"/>
                </a:moveTo>
                <a:cubicBezTo>
                  <a:pt x="120000" y="35084"/>
                  <a:pt x="119807" y="34602"/>
                  <a:pt x="119518" y="34024"/>
                </a:cubicBezTo>
                <a:lnTo>
                  <a:pt x="119518" y="34024"/>
                </a:lnTo>
                <a:lnTo>
                  <a:pt x="119230" y="33734"/>
                </a:lnTo>
                <a:cubicBezTo>
                  <a:pt x="119230" y="33734"/>
                  <a:pt x="119230" y="33445"/>
                  <a:pt x="118941" y="33445"/>
                </a:cubicBezTo>
                <a:lnTo>
                  <a:pt x="86607" y="1156"/>
                </a:lnTo>
                <a:lnTo>
                  <a:pt x="86607" y="1156"/>
                </a:lnTo>
                <a:cubicBezTo>
                  <a:pt x="86126" y="578"/>
                  <a:pt x="85260" y="0"/>
                  <a:pt x="84490" y="0"/>
                </a:cubicBezTo>
                <a:lnTo>
                  <a:pt x="35605" y="0"/>
                </a:lnTo>
                <a:cubicBezTo>
                  <a:pt x="34739" y="0"/>
                  <a:pt x="33969" y="578"/>
                  <a:pt x="33392" y="1156"/>
                </a:cubicBezTo>
                <a:lnTo>
                  <a:pt x="33392" y="1156"/>
                </a:lnTo>
                <a:lnTo>
                  <a:pt x="1058" y="33445"/>
                </a:lnTo>
                <a:cubicBezTo>
                  <a:pt x="1058" y="33445"/>
                  <a:pt x="769" y="33445"/>
                  <a:pt x="769" y="33734"/>
                </a:cubicBezTo>
                <a:lnTo>
                  <a:pt x="577" y="34024"/>
                </a:lnTo>
                <a:lnTo>
                  <a:pt x="577" y="34024"/>
                </a:lnTo>
                <a:cubicBezTo>
                  <a:pt x="288" y="34602"/>
                  <a:pt x="0" y="35084"/>
                  <a:pt x="0" y="35662"/>
                </a:cubicBezTo>
                <a:cubicBezTo>
                  <a:pt x="0" y="36240"/>
                  <a:pt x="288" y="36722"/>
                  <a:pt x="577" y="37301"/>
                </a:cubicBezTo>
                <a:lnTo>
                  <a:pt x="577" y="37301"/>
                </a:lnTo>
                <a:lnTo>
                  <a:pt x="57546" y="118939"/>
                </a:lnTo>
                <a:lnTo>
                  <a:pt x="57546" y="118939"/>
                </a:lnTo>
                <a:cubicBezTo>
                  <a:pt x="58123" y="119421"/>
                  <a:pt x="58893" y="120000"/>
                  <a:pt x="59759" y="120000"/>
                </a:cubicBezTo>
                <a:cubicBezTo>
                  <a:pt x="60529" y="120000"/>
                  <a:pt x="61395" y="119421"/>
                  <a:pt x="61876" y="118939"/>
                </a:cubicBezTo>
                <a:lnTo>
                  <a:pt x="61876" y="118939"/>
                </a:lnTo>
                <a:lnTo>
                  <a:pt x="118941" y="37301"/>
                </a:lnTo>
                <a:lnTo>
                  <a:pt x="118941" y="37301"/>
                </a:lnTo>
                <a:cubicBezTo>
                  <a:pt x="119807" y="36722"/>
                  <a:pt x="120000" y="36240"/>
                  <a:pt x="120000" y="35662"/>
                </a:cubicBezTo>
                <a:close/>
                <a:moveTo>
                  <a:pt x="83624" y="5783"/>
                </a:moveTo>
                <a:lnTo>
                  <a:pt x="110761" y="32963"/>
                </a:lnTo>
                <a:lnTo>
                  <a:pt x="86319" y="32963"/>
                </a:lnTo>
                <a:lnTo>
                  <a:pt x="72750" y="5783"/>
                </a:lnTo>
                <a:lnTo>
                  <a:pt x="83624" y="5783"/>
                </a:lnTo>
                <a:close/>
                <a:moveTo>
                  <a:pt x="66784" y="5783"/>
                </a:moveTo>
                <a:lnTo>
                  <a:pt x="80352" y="32963"/>
                </a:lnTo>
                <a:lnTo>
                  <a:pt x="40224" y="32963"/>
                </a:lnTo>
                <a:lnTo>
                  <a:pt x="53793" y="5783"/>
                </a:lnTo>
                <a:lnTo>
                  <a:pt x="66784" y="5783"/>
                </a:lnTo>
                <a:close/>
                <a:moveTo>
                  <a:pt x="36952" y="5783"/>
                </a:moveTo>
                <a:lnTo>
                  <a:pt x="47826" y="5783"/>
                </a:lnTo>
                <a:lnTo>
                  <a:pt x="34258" y="32963"/>
                </a:lnTo>
                <a:lnTo>
                  <a:pt x="9815" y="32963"/>
                </a:lnTo>
                <a:lnTo>
                  <a:pt x="36952" y="5783"/>
                </a:lnTo>
                <a:close/>
                <a:moveTo>
                  <a:pt x="8372" y="38361"/>
                </a:moveTo>
                <a:lnTo>
                  <a:pt x="33680" y="38361"/>
                </a:lnTo>
                <a:lnTo>
                  <a:pt x="52638" y="101783"/>
                </a:lnTo>
                <a:lnTo>
                  <a:pt x="8372" y="38361"/>
                </a:lnTo>
                <a:close/>
                <a:moveTo>
                  <a:pt x="60240" y="107759"/>
                </a:moveTo>
                <a:lnTo>
                  <a:pt x="39358" y="38361"/>
                </a:lnTo>
                <a:lnTo>
                  <a:pt x="80930" y="38361"/>
                </a:lnTo>
                <a:lnTo>
                  <a:pt x="60240" y="107759"/>
                </a:lnTo>
                <a:close/>
                <a:moveTo>
                  <a:pt x="67650" y="101783"/>
                </a:moveTo>
                <a:lnTo>
                  <a:pt x="86607" y="38361"/>
                </a:lnTo>
                <a:lnTo>
                  <a:pt x="111916" y="38361"/>
                </a:lnTo>
                <a:lnTo>
                  <a:pt x="67650" y="1017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4245900" y="1814425"/>
            <a:ext cx="6522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”</a:t>
            </a:r>
            <a:endParaRPr sz="60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423" name="Google Shape;423;p5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424" name="Google Shape;424;p5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E8A3F4B-E01F-872F-F989-0352A30A856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599757" y="1517054"/>
            <a:ext cx="3857943" cy="248412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4562475" y="1517054"/>
            <a:ext cx="3914775" cy="24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70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Thiết kế</a:t>
            </a:r>
            <a:endParaRPr dirty="0"/>
          </a:p>
        </p:txBody>
      </p:sp>
      <p:sp>
        <p:nvSpPr>
          <p:cNvPr id="402" name="Google Shape;402;p50"/>
          <p:cNvSpPr txBox="1">
            <a:spLocks noGrp="1"/>
          </p:cNvSpPr>
          <p:nvPr>
            <p:ph type="subTitle" idx="2"/>
          </p:nvPr>
        </p:nvSpPr>
        <p:spPr>
          <a:xfrm>
            <a:off x="406765" y="70669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Thiết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kế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giao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diện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quản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lí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khách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hàng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7" name="Google Shape;407;p50"/>
          <p:cNvSpPr/>
          <p:nvPr/>
        </p:nvSpPr>
        <p:spPr>
          <a:xfrm>
            <a:off x="1668722" y="4417933"/>
            <a:ext cx="1686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46376"/>
                </a:moveTo>
                <a:cubicBezTo>
                  <a:pt x="120000" y="44734"/>
                  <a:pt x="118050" y="43671"/>
                  <a:pt x="115036" y="43671"/>
                </a:cubicBezTo>
                <a:lnTo>
                  <a:pt x="74977" y="43671"/>
                </a:lnTo>
                <a:lnTo>
                  <a:pt x="99438" y="3574"/>
                </a:lnTo>
                <a:lnTo>
                  <a:pt x="99438" y="3574"/>
                </a:lnTo>
                <a:cubicBezTo>
                  <a:pt x="99438" y="3285"/>
                  <a:pt x="99970" y="2995"/>
                  <a:pt x="99970" y="2705"/>
                </a:cubicBezTo>
                <a:cubicBezTo>
                  <a:pt x="99970" y="1062"/>
                  <a:pt x="98020" y="0"/>
                  <a:pt x="95007" y="0"/>
                </a:cubicBezTo>
                <a:lnTo>
                  <a:pt x="45022" y="0"/>
                </a:lnTo>
                <a:cubicBezTo>
                  <a:pt x="42895" y="0"/>
                  <a:pt x="40945" y="869"/>
                  <a:pt x="40413" y="1932"/>
                </a:cubicBezTo>
                <a:lnTo>
                  <a:pt x="40413" y="1932"/>
                </a:lnTo>
                <a:lnTo>
                  <a:pt x="531" y="67342"/>
                </a:lnTo>
                <a:lnTo>
                  <a:pt x="531" y="67342"/>
                </a:lnTo>
                <a:cubicBezTo>
                  <a:pt x="531" y="67632"/>
                  <a:pt x="0" y="67922"/>
                  <a:pt x="0" y="68212"/>
                </a:cubicBezTo>
                <a:cubicBezTo>
                  <a:pt x="0" y="69855"/>
                  <a:pt x="1949" y="70917"/>
                  <a:pt x="4963" y="70917"/>
                </a:cubicBezTo>
                <a:lnTo>
                  <a:pt x="49453" y="70917"/>
                </a:lnTo>
                <a:lnTo>
                  <a:pt x="40059" y="117004"/>
                </a:lnTo>
                <a:lnTo>
                  <a:pt x="40059" y="117004"/>
                </a:lnTo>
                <a:lnTo>
                  <a:pt x="40059" y="117294"/>
                </a:lnTo>
                <a:cubicBezTo>
                  <a:pt x="40059" y="118937"/>
                  <a:pt x="42008" y="120000"/>
                  <a:pt x="45022" y="120000"/>
                </a:cubicBezTo>
                <a:cubicBezTo>
                  <a:pt x="46971" y="120000"/>
                  <a:pt x="48567" y="119420"/>
                  <a:pt x="49453" y="118357"/>
                </a:cubicBezTo>
                <a:lnTo>
                  <a:pt x="49453" y="118357"/>
                </a:lnTo>
                <a:lnTo>
                  <a:pt x="119468" y="47439"/>
                </a:lnTo>
                <a:lnTo>
                  <a:pt x="119468" y="47439"/>
                </a:lnTo>
                <a:cubicBezTo>
                  <a:pt x="120000" y="47149"/>
                  <a:pt x="120000" y="46956"/>
                  <a:pt x="120000" y="46376"/>
                </a:cubicBezTo>
                <a:close/>
                <a:moveTo>
                  <a:pt x="52998" y="103671"/>
                </a:moveTo>
                <a:lnTo>
                  <a:pt x="59911" y="68405"/>
                </a:lnTo>
                <a:lnTo>
                  <a:pt x="59911" y="68405"/>
                </a:lnTo>
                <a:lnTo>
                  <a:pt x="59911" y="68212"/>
                </a:lnTo>
                <a:cubicBezTo>
                  <a:pt x="59911" y="66570"/>
                  <a:pt x="57961" y="65410"/>
                  <a:pt x="54948" y="65410"/>
                </a:cubicBezTo>
                <a:lnTo>
                  <a:pt x="12053" y="65410"/>
                </a:lnTo>
                <a:lnTo>
                  <a:pt x="48567" y="5507"/>
                </a:lnTo>
                <a:lnTo>
                  <a:pt x="87917" y="5507"/>
                </a:lnTo>
                <a:lnTo>
                  <a:pt x="63456" y="45507"/>
                </a:lnTo>
                <a:lnTo>
                  <a:pt x="63456" y="45507"/>
                </a:lnTo>
                <a:cubicBezTo>
                  <a:pt x="63456" y="45797"/>
                  <a:pt x="62924" y="46086"/>
                  <a:pt x="62924" y="46376"/>
                </a:cubicBezTo>
                <a:cubicBezTo>
                  <a:pt x="62924" y="48019"/>
                  <a:pt x="65051" y="49082"/>
                  <a:pt x="68064" y="49082"/>
                </a:cubicBezTo>
                <a:lnTo>
                  <a:pt x="106528" y="49082"/>
                </a:lnTo>
                <a:lnTo>
                  <a:pt x="52998" y="1036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0"/>
          <p:cNvSpPr/>
          <p:nvPr/>
        </p:nvSpPr>
        <p:spPr>
          <a:xfrm>
            <a:off x="5717123" y="4446155"/>
            <a:ext cx="3048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35662"/>
                </a:moveTo>
                <a:cubicBezTo>
                  <a:pt x="120000" y="35084"/>
                  <a:pt x="119807" y="34602"/>
                  <a:pt x="119518" y="34024"/>
                </a:cubicBezTo>
                <a:lnTo>
                  <a:pt x="119518" y="34024"/>
                </a:lnTo>
                <a:lnTo>
                  <a:pt x="119230" y="33734"/>
                </a:lnTo>
                <a:cubicBezTo>
                  <a:pt x="119230" y="33734"/>
                  <a:pt x="119230" y="33445"/>
                  <a:pt x="118941" y="33445"/>
                </a:cubicBezTo>
                <a:lnTo>
                  <a:pt x="86607" y="1156"/>
                </a:lnTo>
                <a:lnTo>
                  <a:pt x="86607" y="1156"/>
                </a:lnTo>
                <a:cubicBezTo>
                  <a:pt x="86126" y="578"/>
                  <a:pt x="85260" y="0"/>
                  <a:pt x="84490" y="0"/>
                </a:cubicBezTo>
                <a:lnTo>
                  <a:pt x="35605" y="0"/>
                </a:lnTo>
                <a:cubicBezTo>
                  <a:pt x="34739" y="0"/>
                  <a:pt x="33969" y="578"/>
                  <a:pt x="33392" y="1156"/>
                </a:cubicBezTo>
                <a:lnTo>
                  <a:pt x="33392" y="1156"/>
                </a:lnTo>
                <a:lnTo>
                  <a:pt x="1058" y="33445"/>
                </a:lnTo>
                <a:cubicBezTo>
                  <a:pt x="1058" y="33445"/>
                  <a:pt x="769" y="33445"/>
                  <a:pt x="769" y="33734"/>
                </a:cubicBezTo>
                <a:lnTo>
                  <a:pt x="577" y="34024"/>
                </a:lnTo>
                <a:lnTo>
                  <a:pt x="577" y="34024"/>
                </a:lnTo>
                <a:cubicBezTo>
                  <a:pt x="288" y="34602"/>
                  <a:pt x="0" y="35084"/>
                  <a:pt x="0" y="35662"/>
                </a:cubicBezTo>
                <a:cubicBezTo>
                  <a:pt x="0" y="36240"/>
                  <a:pt x="288" y="36722"/>
                  <a:pt x="577" y="37301"/>
                </a:cubicBezTo>
                <a:lnTo>
                  <a:pt x="577" y="37301"/>
                </a:lnTo>
                <a:lnTo>
                  <a:pt x="57546" y="118939"/>
                </a:lnTo>
                <a:lnTo>
                  <a:pt x="57546" y="118939"/>
                </a:lnTo>
                <a:cubicBezTo>
                  <a:pt x="58123" y="119421"/>
                  <a:pt x="58893" y="120000"/>
                  <a:pt x="59759" y="120000"/>
                </a:cubicBezTo>
                <a:cubicBezTo>
                  <a:pt x="60529" y="120000"/>
                  <a:pt x="61395" y="119421"/>
                  <a:pt x="61876" y="118939"/>
                </a:cubicBezTo>
                <a:lnTo>
                  <a:pt x="61876" y="118939"/>
                </a:lnTo>
                <a:lnTo>
                  <a:pt x="118941" y="37301"/>
                </a:lnTo>
                <a:lnTo>
                  <a:pt x="118941" y="37301"/>
                </a:lnTo>
                <a:cubicBezTo>
                  <a:pt x="119807" y="36722"/>
                  <a:pt x="120000" y="36240"/>
                  <a:pt x="120000" y="35662"/>
                </a:cubicBezTo>
                <a:close/>
                <a:moveTo>
                  <a:pt x="83624" y="5783"/>
                </a:moveTo>
                <a:lnTo>
                  <a:pt x="110761" y="32963"/>
                </a:lnTo>
                <a:lnTo>
                  <a:pt x="86319" y="32963"/>
                </a:lnTo>
                <a:lnTo>
                  <a:pt x="72750" y="5783"/>
                </a:lnTo>
                <a:lnTo>
                  <a:pt x="83624" y="5783"/>
                </a:lnTo>
                <a:close/>
                <a:moveTo>
                  <a:pt x="66784" y="5783"/>
                </a:moveTo>
                <a:lnTo>
                  <a:pt x="80352" y="32963"/>
                </a:lnTo>
                <a:lnTo>
                  <a:pt x="40224" y="32963"/>
                </a:lnTo>
                <a:lnTo>
                  <a:pt x="53793" y="5783"/>
                </a:lnTo>
                <a:lnTo>
                  <a:pt x="66784" y="5783"/>
                </a:lnTo>
                <a:close/>
                <a:moveTo>
                  <a:pt x="36952" y="5783"/>
                </a:moveTo>
                <a:lnTo>
                  <a:pt x="47826" y="5783"/>
                </a:lnTo>
                <a:lnTo>
                  <a:pt x="34258" y="32963"/>
                </a:lnTo>
                <a:lnTo>
                  <a:pt x="9815" y="32963"/>
                </a:lnTo>
                <a:lnTo>
                  <a:pt x="36952" y="5783"/>
                </a:lnTo>
                <a:close/>
                <a:moveTo>
                  <a:pt x="8372" y="38361"/>
                </a:moveTo>
                <a:lnTo>
                  <a:pt x="33680" y="38361"/>
                </a:lnTo>
                <a:lnTo>
                  <a:pt x="52638" y="101783"/>
                </a:lnTo>
                <a:lnTo>
                  <a:pt x="8372" y="38361"/>
                </a:lnTo>
                <a:close/>
                <a:moveTo>
                  <a:pt x="60240" y="107759"/>
                </a:moveTo>
                <a:lnTo>
                  <a:pt x="39358" y="38361"/>
                </a:lnTo>
                <a:lnTo>
                  <a:pt x="80930" y="38361"/>
                </a:lnTo>
                <a:lnTo>
                  <a:pt x="60240" y="107759"/>
                </a:lnTo>
                <a:close/>
                <a:moveTo>
                  <a:pt x="67650" y="101783"/>
                </a:moveTo>
                <a:lnTo>
                  <a:pt x="86607" y="38361"/>
                </a:lnTo>
                <a:lnTo>
                  <a:pt x="111916" y="38361"/>
                </a:lnTo>
                <a:lnTo>
                  <a:pt x="67650" y="1017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4245900" y="1814425"/>
            <a:ext cx="6522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”</a:t>
            </a:r>
            <a:endParaRPr sz="60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423" name="Google Shape;423;p5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424" name="Google Shape;424;p5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43C55AD-1302-6E6F-29A7-B9A877B3181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2362200" y="1361964"/>
            <a:ext cx="4476750" cy="297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2538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Thiết kế</a:t>
            </a:r>
            <a:endParaRPr dirty="0"/>
          </a:p>
        </p:txBody>
      </p:sp>
      <p:sp>
        <p:nvSpPr>
          <p:cNvPr id="402" name="Google Shape;402;p50"/>
          <p:cNvSpPr txBox="1">
            <a:spLocks noGrp="1"/>
          </p:cNvSpPr>
          <p:nvPr>
            <p:ph type="subTitle" idx="2"/>
          </p:nvPr>
        </p:nvSpPr>
        <p:spPr>
          <a:xfrm>
            <a:off x="406765" y="70669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Thiết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kế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giao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diện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quản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lí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phiếu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nhập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7" name="Google Shape;407;p50"/>
          <p:cNvSpPr/>
          <p:nvPr/>
        </p:nvSpPr>
        <p:spPr>
          <a:xfrm>
            <a:off x="1668722" y="4417933"/>
            <a:ext cx="1686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46376"/>
                </a:moveTo>
                <a:cubicBezTo>
                  <a:pt x="120000" y="44734"/>
                  <a:pt x="118050" y="43671"/>
                  <a:pt x="115036" y="43671"/>
                </a:cubicBezTo>
                <a:lnTo>
                  <a:pt x="74977" y="43671"/>
                </a:lnTo>
                <a:lnTo>
                  <a:pt x="99438" y="3574"/>
                </a:lnTo>
                <a:lnTo>
                  <a:pt x="99438" y="3574"/>
                </a:lnTo>
                <a:cubicBezTo>
                  <a:pt x="99438" y="3285"/>
                  <a:pt x="99970" y="2995"/>
                  <a:pt x="99970" y="2705"/>
                </a:cubicBezTo>
                <a:cubicBezTo>
                  <a:pt x="99970" y="1062"/>
                  <a:pt x="98020" y="0"/>
                  <a:pt x="95007" y="0"/>
                </a:cubicBezTo>
                <a:lnTo>
                  <a:pt x="45022" y="0"/>
                </a:lnTo>
                <a:cubicBezTo>
                  <a:pt x="42895" y="0"/>
                  <a:pt x="40945" y="869"/>
                  <a:pt x="40413" y="1932"/>
                </a:cubicBezTo>
                <a:lnTo>
                  <a:pt x="40413" y="1932"/>
                </a:lnTo>
                <a:lnTo>
                  <a:pt x="531" y="67342"/>
                </a:lnTo>
                <a:lnTo>
                  <a:pt x="531" y="67342"/>
                </a:lnTo>
                <a:cubicBezTo>
                  <a:pt x="531" y="67632"/>
                  <a:pt x="0" y="67922"/>
                  <a:pt x="0" y="68212"/>
                </a:cubicBezTo>
                <a:cubicBezTo>
                  <a:pt x="0" y="69855"/>
                  <a:pt x="1949" y="70917"/>
                  <a:pt x="4963" y="70917"/>
                </a:cubicBezTo>
                <a:lnTo>
                  <a:pt x="49453" y="70917"/>
                </a:lnTo>
                <a:lnTo>
                  <a:pt x="40059" y="117004"/>
                </a:lnTo>
                <a:lnTo>
                  <a:pt x="40059" y="117004"/>
                </a:lnTo>
                <a:lnTo>
                  <a:pt x="40059" y="117294"/>
                </a:lnTo>
                <a:cubicBezTo>
                  <a:pt x="40059" y="118937"/>
                  <a:pt x="42008" y="120000"/>
                  <a:pt x="45022" y="120000"/>
                </a:cubicBezTo>
                <a:cubicBezTo>
                  <a:pt x="46971" y="120000"/>
                  <a:pt x="48567" y="119420"/>
                  <a:pt x="49453" y="118357"/>
                </a:cubicBezTo>
                <a:lnTo>
                  <a:pt x="49453" y="118357"/>
                </a:lnTo>
                <a:lnTo>
                  <a:pt x="119468" y="47439"/>
                </a:lnTo>
                <a:lnTo>
                  <a:pt x="119468" y="47439"/>
                </a:lnTo>
                <a:cubicBezTo>
                  <a:pt x="120000" y="47149"/>
                  <a:pt x="120000" y="46956"/>
                  <a:pt x="120000" y="46376"/>
                </a:cubicBezTo>
                <a:close/>
                <a:moveTo>
                  <a:pt x="52998" y="103671"/>
                </a:moveTo>
                <a:lnTo>
                  <a:pt x="59911" y="68405"/>
                </a:lnTo>
                <a:lnTo>
                  <a:pt x="59911" y="68405"/>
                </a:lnTo>
                <a:lnTo>
                  <a:pt x="59911" y="68212"/>
                </a:lnTo>
                <a:cubicBezTo>
                  <a:pt x="59911" y="66570"/>
                  <a:pt x="57961" y="65410"/>
                  <a:pt x="54948" y="65410"/>
                </a:cubicBezTo>
                <a:lnTo>
                  <a:pt x="12053" y="65410"/>
                </a:lnTo>
                <a:lnTo>
                  <a:pt x="48567" y="5507"/>
                </a:lnTo>
                <a:lnTo>
                  <a:pt x="87917" y="5507"/>
                </a:lnTo>
                <a:lnTo>
                  <a:pt x="63456" y="45507"/>
                </a:lnTo>
                <a:lnTo>
                  <a:pt x="63456" y="45507"/>
                </a:lnTo>
                <a:cubicBezTo>
                  <a:pt x="63456" y="45797"/>
                  <a:pt x="62924" y="46086"/>
                  <a:pt x="62924" y="46376"/>
                </a:cubicBezTo>
                <a:cubicBezTo>
                  <a:pt x="62924" y="48019"/>
                  <a:pt x="65051" y="49082"/>
                  <a:pt x="68064" y="49082"/>
                </a:cubicBezTo>
                <a:lnTo>
                  <a:pt x="106528" y="49082"/>
                </a:lnTo>
                <a:lnTo>
                  <a:pt x="52998" y="1036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0"/>
          <p:cNvSpPr/>
          <p:nvPr/>
        </p:nvSpPr>
        <p:spPr>
          <a:xfrm>
            <a:off x="5717123" y="4446155"/>
            <a:ext cx="3048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35662"/>
                </a:moveTo>
                <a:cubicBezTo>
                  <a:pt x="120000" y="35084"/>
                  <a:pt x="119807" y="34602"/>
                  <a:pt x="119518" y="34024"/>
                </a:cubicBezTo>
                <a:lnTo>
                  <a:pt x="119518" y="34024"/>
                </a:lnTo>
                <a:lnTo>
                  <a:pt x="119230" y="33734"/>
                </a:lnTo>
                <a:cubicBezTo>
                  <a:pt x="119230" y="33734"/>
                  <a:pt x="119230" y="33445"/>
                  <a:pt x="118941" y="33445"/>
                </a:cubicBezTo>
                <a:lnTo>
                  <a:pt x="86607" y="1156"/>
                </a:lnTo>
                <a:lnTo>
                  <a:pt x="86607" y="1156"/>
                </a:lnTo>
                <a:cubicBezTo>
                  <a:pt x="86126" y="578"/>
                  <a:pt x="85260" y="0"/>
                  <a:pt x="84490" y="0"/>
                </a:cubicBezTo>
                <a:lnTo>
                  <a:pt x="35605" y="0"/>
                </a:lnTo>
                <a:cubicBezTo>
                  <a:pt x="34739" y="0"/>
                  <a:pt x="33969" y="578"/>
                  <a:pt x="33392" y="1156"/>
                </a:cubicBezTo>
                <a:lnTo>
                  <a:pt x="33392" y="1156"/>
                </a:lnTo>
                <a:lnTo>
                  <a:pt x="1058" y="33445"/>
                </a:lnTo>
                <a:cubicBezTo>
                  <a:pt x="1058" y="33445"/>
                  <a:pt x="769" y="33445"/>
                  <a:pt x="769" y="33734"/>
                </a:cubicBezTo>
                <a:lnTo>
                  <a:pt x="577" y="34024"/>
                </a:lnTo>
                <a:lnTo>
                  <a:pt x="577" y="34024"/>
                </a:lnTo>
                <a:cubicBezTo>
                  <a:pt x="288" y="34602"/>
                  <a:pt x="0" y="35084"/>
                  <a:pt x="0" y="35662"/>
                </a:cubicBezTo>
                <a:cubicBezTo>
                  <a:pt x="0" y="36240"/>
                  <a:pt x="288" y="36722"/>
                  <a:pt x="577" y="37301"/>
                </a:cubicBezTo>
                <a:lnTo>
                  <a:pt x="577" y="37301"/>
                </a:lnTo>
                <a:lnTo>
                  <a:pt x="57546" y="118939"/>
                </a:lnTo>
                <a:lnTo>
                  <a:pt x="57546" y="118939"/>
                </a:lnTo>
                <a:cubicBezTo>
                  <a:pt x="58123" y="119421"/>
                  <a:pt x="58893" y="120000"/>
                  <a:pt x="59759" y="120000"/>
                </a:cubicBezTo>
                <a:cubicBezTo>
                  <a:pt x="60529" y="120000"/>
                  <a:pt x="61395" y="119421"/>
                  <a:pt x="61876" y="118939"/>
                </a:cubicBezTo>
                <a:lnTo>
                  <a:pt x="61876" y="118939"/>
                </a:lnTo>
                <a:lnTo>
                  <a:pt x="118941" y="37301"/>
                </a:lnTo>
                <a:lnTo>
                  <a:pt x="118941" y="37301"/>
                </a:lnTo>
                <a:cubicBezTo>
                  <a:pt x="119807" y="36722"/>
                  <a:pt x="120000" y="36240"/>
                  <a:pt x="120000" y="35662"/>
                </a:cubicBezTo>
                <a:close/>
                <a:moveTo>
                  <a:pt x="83624" y="5783"/>
                </a:moveTo>
                <a:lnTo>
                  <a:pt x="110761" y="32963"/>
                </a:lnTo>
                <a:lnTo>
                  <a:pt x="86319" y="32963"/>
                </a:lnTo>
                <a:lnTo>
                  <a:pt x="72750" y="5783"/>
                </a:lnTo>
                <a:lnTo>
                  <a:pt x="83624" y="5783"/>
                </a:lnTo>
                <a:close/>
                <a:moveTo>
                  <a:pt x="66784" y="5783"/>
                </a:moveTo>
                <a:lnTo>
                  <a:pt x="80352" y="32963"/>
                </a:lnTo>
                <a:lnTo>
                  <a:pt x="40224" y="32963"/>
                </a:lnTo>
                <a:lnTo>
                  <a:pt x="53793" y="5783"/>
                </a:lnTo>
                <a:lnTo>
                  <a:pt x="66784" y="5783"/>
                </a:lnTo>
                <a:close/>
                <a:moveTo>
                  <a:pt x="36952" y="5783"/>
                </a:moveTo>
                <a:lnTo>
                  <a:pt x="47826" y="5783"/>
                </a:lnTo>
                <a:lnTo>
                  <a:pt x="34258" y="32963"/>
                </a:lnTo>
                <a:lnTo>
                  <a:pt x="9815" y="32963"/>
                </a:lnTo>
                <a:lnTo>
                  <a:pt x="36952" y="5783"/>
                </a:lnTo>
                <a:close/>
                <a:moveTo>
                  <a:pt x="8372" y="38361"/>
                </a:moveTo>
                <a:lnTo>
                  <a:pt x="33680" y="38361"/>
                </a:lnTo>
                <a:lnTo>
                  <a:pt x="52638" y="101783"/>
                </a:lnTo>
                <a:lnTo>
                  <a:pt x="8372" y="38361"/>
                </a:lnTo>
                <a:close/>
                <a:moveTo>
                  <a:pt x="60240" y="107759"/>
                </a:moveTo>
                <a:lnTo>
                  <a:pt x="39358" y="38361"/>
                </a:lnTo>
                <a:lnTo>
                  <a:pt x="80930" y="38361"/>
                </a:lnTo>
                <a:lnTo>
                  <a:pt x="60240" y="107759"/>
                </a:lnTo>
                <a:close/>
                <a:moveTo>
                  <a:pt x="67650" y="101783"/>
                </a:moveTo>
                <a:lnTo>
                  <a:pt x="86607" y="38361"/>
                </a:lnTo>
                <a:lnTo>
                  <a:pt x="111916" y="38361"/>
                </a:lnTo>
                <a:lnTo>
                  <a:pt x="67650" y="1017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4245900" y="1814425"/>
            <a:ext cx="6522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”</a:t>
            </a:r>
            <a:endParaRPr sz="60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423" name="Google Shape;423;p5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424" name="Google Shape;424;p5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E91BF9D-87E3-112D-B768-7AB3AACC073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1600200" y="1314980"/>
            <a:ext cx="5943600" cy="320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9019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58">
            <a:extLst>
              <a:ext uri="{FF2B5EF4-FFF2-40B4-BE49-F238E27FC236}">
                <a16:creationId xmlns:a16="http://schemas.microsoft.com/office/drawing/2014/main" id="{376B3904-7DE8-410B-B0BC-3D0F6F51B1CC}"/>
              </a:ext>
            </a:extLst>
          </p:cNvPr>
          <p:cNvSpPr txBox="1">
            <a:spLocks/>
          </p:cNvSpPr>
          <p:nvPr/>
        </p:nvSpPr>
        <p:spPr>
          <a:xfrm>
            <a:off x="594361" y="357690"/>
            <a:ext cx="1817176" cy="1674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sz="4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E7B334C-5667-41D3-9A99-B1701F96DC50}"/>
              </a:ext>
            </a:extLst>
          </p:cNvPr>
          <p:cNvSpPr txBox="1">
            <a:spLocks/>
          </p:cNvSpPr>
          <p:nvPr/>
        </p:nvSpPr>
        <p:spPr>
          <a:xfrm>
            <a:off x="3763951" y="1638507"/>
            <a:ext cx="1269000" cy="216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err="1">
                <a:cs typeface="Arial" pitchFamily="34" charset="0"/>
              </a:rPr>
              <a:t>Nông</a:t>
            </a:r>
            <a:r>
              <a:rPr lang="en-US" altLang="ko-KR" sz="1050" dirty="0">
                <a:cs typeface="Arial" pitchFamily="34" charset="0"/>
              </a:rPr>
              <a:t> </a:t>
            </a:r>
            <a:r>
              <a:rPr lang="en-US" altLang="ko-KR" sz="1050" dirty="0" err="1">
                <a:cs typeface="Arial" pitchFamily="34" charset="0"/>
              </a:rPr>
              <a:t>Ngọc</a:t>
            </a:r>
            <a:r>
              <a:rPr lang="en-US" altLang="ko-KR" sz="1050" dirty="0">
                <a:cs typeface="Arial" pitchFamily="34" charset="0"/>
              </a:rPr>
              <a:t> </a:t>
            </a:r>
            <a:r>
              <a:rPr lang="en-US" altLang="ko-KR" sz="1050" dirty="0" err="1">
                <a:cs typeface="Arial" pitchFamily="34" charset="0"/>
              </a:rPr>
              <a:t>Hoài</a:t>
            </a:r>
            <a:endParaRPr lang="en-US" altLang="ko-KR" sz="1050" dirty="0">
              <a:cs typeface="Arial" pitchFamily="34" charset="0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7930EFA-1792-4339-96F5-9BDA78111246}"/>
              </a:ext>
            </a:extLst>
          </p:cNvPr>
          <p:cNvSpPr txBox="1">
            <a:spLocks/>
          </p:cNvSpPr>
          <p:nvPr/>
        </p:nvSpPr>
        <p:spPr>
          <a:xfrm>
            <a:off x="3752124" y="1876298"/>
            <a:ext cx="1269000" cy="351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err="1">
                <a:cs typeface="Arial" pitchFamily="34" charset="0"/>
              </a:rPr>
              <a:t>Mã</a:t>
            </a:r>
            <a:r>
              <a:rPr lang="en-US" altLang="ko-KR" sz="900" dirty="0">
                <a:cs typeface="Arial" pitchFamily="34" charset="0"/>
              </a:rPr>
              <a:t> sv:PS24487</a:t>
            </a:r>
            <a:br>
              <a:rPr lang="en-US" altLang="ko-KR" sz="900" dirty="0">
                <a:cs typeface="Arial" pitchFamily="34" charset="0"/>
              </a:rPr>
            </a:br>
            <a:r>
              <a:rPr lang="en-US" altLang="ko-KR" sz="900" dirty="0">
                <a:cs typeface="Arial" pitchFamily="34" charset="0"/>
              </a:rPr>
              <a:t>IT17323.</a:t>
            </a:r>
            <a:endParaRPr lang="ko-KR" altLang="en-US" sz="900" dirty="0">
              <a:cs typeface="Arial" pitchFamily="34" charset="0"/>
            </a:endParaRPr>
          </a:p>
          <a:p>
            <a:r>
              <a:rPr lang="en-US" altLang="ko-KR" sz="900" dirty="0">
                <a:cs typeface="Arial" pitchFamily="34" charset="0"/>
              </a:rPr>
              <a:t>.</a:t>
            </a:r>
            <a:endParaRPr lang="ko-KR" altLang="en-US" sz="900" dirty="0">
              <a:cs typeface="Arial" pitchFamily="34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5B6D6B0-6367-4EE3-9404-374E7ACDD16F}"/>
              </a:ext>
            </a:extLst>
          </p:cNvPr>
          <p:cNvSpPr txBox="1">
            <a:spLocks/>
          </p:cNvSpPr>
          <p:nvPr/>
        </p:nvSpPr>
        <p:spPr>
          <a:xfrm>
            <a:off x="6535340" y="1642026"/>
            <a:ext cx="1330220" cy="22852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err="1">
                <a:cs typeface="Arial" pitchFamily="34" charset="0"/>
              </a:rPr>
              <a:t>Nguyễn</a:t>
            </a:r>
            <a:r>
              <a:rPr lang="en-US" altLang="ko-KR" sz="1050" dirty="0">
                <a:cs typeface="Arial" pitchFamily="34" charset="0"/>
              </a:rPr>
              <a:t> Minh </a:t>
            </a:r>
            <a:r>
              <a:rPr lang="en-US" altLang="ko-KR" sz="1050" dirty="0" err="1">
                <a:cs typeface="Arial" pitchFamily="34" charset="0"/>
              </a:rPr>
              <a:t>Hậu</a:t>
            </a:r>
            <a:endParaRPr lang="en-US" altLang="ko-KR" sz="1050" dirty="0">
              <a:cs typeface="Arial" pitchFamily="34" charset="0"/>
            </a:endParaRP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7D6D680-F2F7-4693-BE5B-001C17318A2F}"/>
              </a:ext>
            </a:extLst>
          </p:cNvPr>
          <p:cNvSpPr txBox="1">
            <a:spLocks/>
          </p:cNvSpPr>
          <p:nvPr/>
        </p:nvSpPr>
        <p:spPr>
          <a:xfrm>
            <a:off x="6596560" y="1870548"/>
            <a:ext cx="1269000" cy="351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err="1">
                <a:cs typeface="Arial" pitchFamily="34" charset="0"/>
              </a:rPr>
              <a:t>Mã</a:t>
            </a:r>
            <a:r>
              <a:rPr lang="en-US" altLang="ko-KR" sz="900" dirty="0">
                <a:cs typeface="Arial" pitchFamily="34" charset="0"/>
              </a:rPr>
              <a:t> sv:PS24488</a:t>
            </a:r>
            <a:br>
              <a:rPr lang="en-US" altLang="ko-KR" sz="900" dirty="0">
                <a:cs typeface="Arial" pitchFamily="34" charset="0"/>
              </a:rPr>
            </a:br>
            <a:r>
              <a:rPr lang="en-US" altLang="ko-KR" sz="900" dirty="0">
                <a:cs typeface="Arial" pitchFamily="34" charset="0"/>
              </a:rPr>
              <a:t>IT17323.</a:t>
            </a:r>
            <a:endParaRPr lang="ko-KR" altLang="en-US" sz="900" dirty="0">
              <a:cs typeface="Arial" pitchFamily="34" charset="0"/>
            </a:endParaRPr>
          </a:p>
          <a:p>
            <a:r>
              <a:rPr lang="en-US" altLang="ko-KR" sz="900" dirty="0">
                <a:cs typeface="Arial" pitchFamily="34" charset="0"/>
              </a:rPr>
              <a:t>.</a:t>
            </a:r>
            <a:endParaRPr lang="ko-KR" altLang="en-US" sz="900" dirty="0">
              <a:cs typeface="Arial" pitchFamily="34" charset="0"/>
            </a:endParaRPr>
          </a:p>
        </p:txBody>
      </p:sp>
      <p:sp>
        <p:nvSpPr>
          <p:cNvPr id="12" name="Text Placeholder 2048">
            <a:extLst>
              <a:ext uri="{FF2B5EF4-FFF2-40B4-BE49-F238E27FC236}">
                <a16:creationId xmlns:a16="http://schemas.microsoft.com/office/drawing/2014/main" id="{E9645C85-54F7-4CE0-8F92-45D3A4CF50A1}"/>
              </a:ext>
            </a:extLst>
          </p:cNvPr>
          <p:cNvSpPr txBox="1">
            <a:spLocks/>
          </p:cNvSpPr>
          <p:nvPr/>
        </p:nvSpPr>
        <p:spPr>
          <a:xfrm>
            <a:off x="3540219" y="4029579"/>
            <a:ext cx="1716463" cy="216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err="1">
                <a:cs typeface="Arial" pitchFamily="34" charset="0"/>
              </a:rPr>
              <a:t>Nguyễn</a:t>
            </a:r>
            <a:r>
              <a:rPr lang="en-US" altLang="ko-KR" sz="1050" dirty="0">
                <a:cs typeface="Arial" pitchFamily="34" charset="0"/>
              </a:rPr>
              <a:t> </a:t>
            </a:r>
            <a:r>
              <a:rPr lang="en-US" altLang="ko-KR" sz="1050" dirty="0" err="1">
                <a:cs typeface="Arial" pitchFamily="34" charset="0"/>
              </a:rPr>
              <a:t>Thị</a:t>
            </a:r>
            <a:r>
              <a:rPr lang="en-US" altLang="ko-KR" sz="1050" dirty="0">
                <a:cs typeface="Arial" pitchFamily="34" charset="0"/>
              </a:rPr>
              <a:t> </a:t>
            </a:r>
            <a:r>
              <a:rPr lang="en-US" altLang="ko-KR" sz="1050" dirty="0" err="1">
                <a:cs typeface="Arial" pitchFamily="34" charset="0"/>
              </a:rPr>
              <a:t>Hồng</a:t>
            </a:r>
            <a:r>
              <a:rPr lang="en-US" altLang="ko-KR" sz="1050" dirty="0">
                <a:cs typeface="Arial" pitchFamily="34" charset="0"/>
              </a:rPr>
              <a:t> </a:t>
            </a:r>
            <a:r>
              <a:rPr lang="en-US" altLang="ko-KR" sz="1050" dirty="0" err="1">
                <a:cs typeface="Arial" pitchFamily="34" charset="0"/>
              </a:rPr>
              <a:t>Thanh</a:t>
            </a:r>
            <a:endParaRPr lang="en-US" altLang="ko-KR" sz="1050" dirty="0">
              <a:cs typeface="Arial" pitchFamily="34" charset="0"/>
            </a:endParaRPr>
          </a:p>
        </p:txBody>
      </p:sp>
      <p:sp>
        <p:nvSpPr>
          <p:cNvPr id="13" name="Text Placeholder 2053">
            <a:extLst>
              <a:ext uri="{FF2B5EF4-FFF2-40B4-BE49-F238E27FC236}">
                <a16:creationId xmlns:a16="http://schemas.microsoft.com/office/drawing/2014/main" id="{9B56AB37-100B-4780-84BE-7D1DE1D2D9A5}"/>
              </a:ext>
            </a:extLst>
          </p:cNvPr>
          <p:cNvSpPr txBox="1">
            <a:spLocks/>
          </p:cNvSpPr>
          <p:nvPr/>
        </p:nvSpPr>
        <p:spPr>
          <a:xfrm>
            <a:off x="3752124" y="4223873"/>
            <a:ext cx="1269000" cy="351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err="1">
                <a:cs typeface="Arial" pitchFamily="34" charset="0"/>
              </a:rPr>
              <a:t>Mã</a:t>
            </a:r>
            <a:r>
              <a:rPr lang="en-US" altLang="ko-KR" sz="900" dirty="0">
                <a:cs typeface="Arial" pitchFamily="34" charset="0"/>
              </a:rPr>
              <a:t> sv:PS24426</a:t>
            </a:r>
            <a:br>
              <a:rPr lang="en-US" altLang="ko-KR" sz="900" dirty="0">
                <a:cs typeface="Arial" pitchFamily="34" charset="0"/>
              </a:rPr>
            </a:br>
            <a:r>
              <a:rPr lang="en-US" altLang="ko-KR" sz="900" dirty="0">
                <a:cs typeface="Arial" pitchFamily="34" charset="0"/>
              </a:rPr>
              <a:t>IT17323.</a:t>
            </a:r>
            <a:endParaRPr lang="ko-KR" altLang="en-US" sz="900" dirty="0">
              <a:cs typeface="Arial" pitchFamily="34" charset="0"/>
            </a:endParaRPr>
          </a:p>
        </p:txBody>
      </p:sp>
      <p:sp>
        <p:nvSpPr>
          <p:cNvPr id="14" name="Text Placeholder 2054">
            <a:extLst>
              <a:ext uri="{FF2B5EF4-FFF2-40B4-BE49-F238E27FC236}">
                <a16:creationId xmlns:a16="http://schemas.microsoft.com/office/drawing/2014/main" id="{07D8BC2A-244F-4830-BB53-9D3B0B8F6D4F}"/>
              </a:ext>
            </a:extLst>
          </p:cNvPr>
          <p:cNvSpPr txBox="1">
            <a:spLocks/>
          </p:cNvSpPr>
          <p:nvPr/>
        </p:nvSpPr>
        <p:spPr>
          <a:xfrm>
            <a:off x="6596560" y="3990596"/>
            <a:ext cx="1330220" cy="216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err="1">
                <a:cs typeface="Arial" pitchFamily="34" charset="0"/>
              </a:rPr>
              <a:t>Đào</a:t>
            </a:r>
            <a:r>
              <a:rPr lang="en-US" altLang="ko-KR" sz="1050" dirty="0">
                <a:cs typeface="Arial" pitchFamily="34" charset="0"/>
              </a:rPr>
              <a:t> </a:t>
            </a:r>
            <a:r>
              <a:rPr lang="en-US" altLang="ko-KR" sz="1050" dirty="0" err="1">
                <a:cs typeface="Arial" pitchFamily="34" charset="0"/>
              </a:rPr>
              <a:t>Nguyên</a:t>
            </a:r>
            <a:r>
              <a:rPr lang="en-US" altLang="ko-KR" sz="1050" dirty="0">
                <a:cs typeface="Arial" pitchFamily="34" charset="0"/>
              </a:rPr>
              <a:t> </a:t>
            </a:r>
            <a:r>
              <a:rPr lang="en-US" altLang="ko-KR" sz="1050" dirty="0" err="1">
                <a:cs typeface="Arial" pitchFamily="34" charset="0"/>
              </a:rPr>
              <a:t>Phúc</a:t>
            </a:r>
            <a:endParaRPr lang="en-US" altLang="ko-KR" sz="1050" dirty="0">
              <a:cs typeface="Arial" pitchFamily="34" charset="0"/>
            </a:endParaRPr>
          </a:p>
        </p:txBody>
      </p:sp>
      <p:sp>
        <p:nvSpPr>
          <p:cNvPr id="15" name="Text Placeholder 2056">
            <a:extLst>
              <a:ext uri="{FF2B5EF4-FFF2-40B4-BE49-F238E27FC236}">
                <a16:creationId xmlns:a16="http://schemas.microsoft.com/office/drawing/2014/main" id="{CBBD8672-F039-4C13-8A32-81B309D2C00E}"/>
              </a:ext>
            </a:extLst>
          </p:cNvPr>
          <p:cNvSpPr txBox="1">
            <a:spLocks/>
          </p:cNvSpPr>
          <p:nvPr/>
        </p:nvSpPr>
        <p:spPr>
          <a:xfrm>
            <a:off x="6596560" y="4218124"/>
            <a:ext cx="1269000" cy="351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err="1">
                <a:cs typeface="Arial" pitchFamily="34" charset="0"/>
              </a:rPr>
              <a:t>Mã</a:t>
            </a:r>
            <a:r>
              <a:rPr lang="en-US" altLang="ko-KR" sz="900" dirty="0">
                <a:cs typeface="Arial" pitchFamily="34" charset="0"/>
              </a:rPr>
              <a:t> sv:PS24418</a:t>
            </a:r>
            <a:br>
              <a:rPr lang="en-US" altLang="ko-KR" sz="900" dirty="0">
                <a:cs typeface="Arial" pitchFamily="34" charset="0"/>
              </a:rPr>
            </a:br>
            <a:r>
              <a:rPr lang="en-US" altLang="ko-KR" sz="900" dirty="0">
                <a:cs typeface="Arial" pitchFamily="34" charset="0"/>
              </a:rPr>
              <a:t>IT17323.</a:t>
            </a:r>
            <a:endParaRPr lang="ko-KR" altLang="en-US" sz="900" dirty="0">
              <a:cs typeface="Arial" pitchFamily="34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66517A43-B4CA-49D1-B1EB-87F656D3FD7C}"/>
              </a:ext>
            </a:extLst>
          </p:cNvPr>
          <p:cNvSpPr/>
          <p:nvPr/>
        </p:nvSpPr>
        <p:spPr>
          <a:xfrm>
            <a:off x="3927573" y="2323379"/>
            <a:ext cx="918102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E129A92F-4B02-46CB-85B7-564B00613DBE}"/>
              </a:ext>
            </a:extLst>
          </p:cNvPr>
          <p:cNvSpPr/>
          <p:nvPr/>
        </p:nvSpPr>
        <p:spPr>
          <a:xfrm>
            <a:off x="6772009" y="2313360"/>
            <a:ext cx="918102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D19B2AC-416E-4916-B33F-C6791E5C124D}"/>
              </a:ext>
            </a:extLst>
          </p:cNvPr>
          <p:cNvSpPr/>
          <p:nvPr/>
        </p:nvSpPr>
        <p:spPr>
          <a:xfrm>
            <a:off x="3927573" y="4698281"/>
            <a:ext cx="918102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7E4C2DFE-70F3-41BA-9A23-6822731FECE7}"/>
              </a:ext>
            </a:extLst>
          </p:cNvPr>
          <p:cNvSpPr/>
          <p:nvPr/>
        </p:nvSpPr>
        <p:spPr>
          <a:xfrm>
            <a:off x="6772009" y="4688262"/>
            <a:ext cx="918102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F0E9AA58-C259-4C6A-8932-4166D6DBCF15}"/>
              </a:ext>
            </a:extLst>
          </p:cNvPr>
          <p:cNvSpPr/>
          <p:nvPr/>
        </p:nvSpPr>
        <p:spPr>
          <a:xfrm>
            <a:off x="6772009" y="2321027"/>
            <a:ext cx="918102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grpSp>
        <p:nvGrpSpPr>
          <p:cNvPr id="25" name="Group 33">
            <a:extLst>
              <a:ext uri="{FF2B5EF4-FFF2-40B4-BE49-F238E27FC236}">
                <a16:creationId xmlns:a16="http://schemas.microsoft.com/office/drawing/2014/main" id="{2F37CC91-B46C-48DB-A727-7A39826A06E1}"/>
              </a:ext>
            </a:extLst>
          </p:cNvPr>
          <p:cNvGrpSpPr/>
          <p:nvPr/>
        </p:nvGrpSpPr>
        <p:grpSpPr>
          <a:xfrm>
            <a:off x="6828197" y="2315279"/>
            <a:ext cx="805725" cy="231844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6" name="Rounded Rectangle 3">
              <a:extLst>
                <a:ext uri="{FF2B5EF4-FFF2-40B4-BE49-F238E27FC236}">
                  <a16:creationId xmlns:a16="http://schemas.microsoft.com/office/drawing/2014/main" id="{D5A3C48D-8B03-4F69-A602-248585CB4FA5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39">
              <a:extLst>
                <a:ext uri="{FF2B5EF4-FFF2-40B4-BE49-F238E27FC236}">
                  <a16:creationId xmlns:a16="http://schemas.microsoft.com/office/drawing/2014/main" id="{EEF6CA7E-CFA6-4B09-9A97-54FA63D73DC1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28" name="Rounded Rectangle 2">
              <a:extLst>
                <a:ext uri="{FF2B5EF4-FFF2-40B4-BE49-F238E27FC236}">
                  <a16:creationId xmlns:a16="http://schemas.microsoft.com/office/drawing/2014/main" id="{D5F6CE91-2D9E-4E4E-BD56-212C8D7999E2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</p:grpSp>
      <p:sp>
        <p:nvSpPr>
          <p:cNvPr id="29" name="Rectangle 40">
            <a:extLst>
              <a:ext uri="{FF2B5EF4-FFF2-40B4-BE49-F238E27FC236}">
                <a16:creationId xmlns:a16="http://schemas.microsoft.com/office/drawing/2014/main" id="{8598FDDE-C78A-473A-B045-D119AF823BA0}"/>
              </a:ext>
            </a:extLst>
          </p:cNvPr>
          <p:cNvSpPr/>
          <p:nvPr/>
        </p:nvSpPr>
        <p:spPr>
          <a:xfrm>
            <a:off x="3927573" y="4670954"/>
            <a:ext cx="918102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sp>
        <p:nvSpPr>
          <p:cNvPr id="30" name="Rectangle 41">
            <a:extLst>
              <a:ext uri="{FF2B5EF4-FFF2-40B4-BE49-F238E27FC236}">
                <a16:creationId xmlns:a16="http://schemas.microsoft.com/office/drawing/2014/main" id="{8B6EFD37-BADE-449C-9B03-A8FCDFFB54D7}"/>
              </a:ext>
            </a:extLst>
          </p:cNvPr>
          <p:cNvSpPr/>
          <p:nvPr/>
        </p:nvSpPr>
        <p:spPr>
          <a:xfrm>
            <a:off x="6772009" y="4660936"/>
            <a:ext cx="918102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grpSp>
        <p:nvGrpSpPr>
          <p:cNvPr id="31" name="Group 42">
            <a:extLst>
              <a:ext uri="{FF2B5EF4-FFF2-40B4-BE49-F238E27FC236}">
                <a16:creationId xmlns:a16="http://schemas.microsoft.com/office/drawing/2014/main" id="{9911E6B9-2367-43CC-AED8-657FA696CFEB}"/>
              </a:ext>
            </a:extLst>
          </p:cNvPr>
          <p:cNvGrpSpPr/>
          <p:nvPr/>
        </p:nvGrpSpPr>
        <p:grpSpPr>
          <a:xfrm>
            <a:off x="3983762" y="4647173"/>
            <a:ext cx="805725" cy="231844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2" name="Rounded Rectangle 3">
              <a:extLst>
                <a:ext uri="{FF2B5EF4-FFF2-40B4-BE49-F238E27FC236}">
                  <a16:creationId xmlns:a16="http://schemas.microsoft.com/office/drawing/2014/main" id="{8994ADD9-453F-4C53-B12E-58DB3C58226A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9">
              <a:extLst>
                <a:ext uri="{FF2B5EF4-FFF2-40B4-BE49-F238E27FC236}">
                  <a16:creationId xmlns:a16="http://schemas.microsoft.com/office/drawing/2014/main" id="{4721CB04-0ED2-4EB1-B46F-0D9D96102079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34" name="Rounded Rectangle 2">
              <a:extLst>
                <a:ext uri="{FF2B5EF4-FFF2-40B4-BE49-F238E27FC236}">
                  <a16:creationId xmlns:a16="http://schemas.microsoft.com/office/drawing/2014/main" id="{017D6EEA-D1B0-45E4-8BA3-94D206AAC4F4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</p:grpSp>
      <p:sp>
        <p:nvSpPr>
          <p:cNvPr id="35" name="Rectangle 49">
            <a:extLst>
              <a:ext uri="{FF2B5EF4-FFF2-40B4-BE49-F238E27FC236}">
                <a16:creationId xmlns:a16="http://schemas.microsoft.com/office/drawing/2014/main" id="{9628CDF5-A028-4EB2-A446-6940AC544FFB}"/>
              </a:ext>
            </a:extLst>
          </p:cNvPr>
          <p:cNvSpPr/>
          <p:nvPr/>
        </p:nvSpPr>
        <p:spPr>
          <a:xfrm>
            <a:off x="6772009" y="4665205"/>
            <a:ext cx="918102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grpSp>
        <p:nvGrpSpPr>
          <p:cNvPr id="36" name="Group 50">
            <a:extLst>
              <a:ext uri="{FF2B5EF4-FFF2-40B4-BE49-F238E27FC236}">
                <a16:creationId xmlns:a16="http://schemas.microsoft.com/office/drawing/2014/main" id="{D22D2EB4-870D-4899-88AD-7E7E13E11FB8}"/>
              </a:ext>
            </a:extLst>
          </p:cNvPr>
          <p:cNvGrpSpPr/>
          <p:nvPr/>
        </p:nvGrpSpPr>
        <p:grpSpPr>
          <a:xfrm>
            <a:off x="6828197" y="4641423"/>
            <a:ext cx="805725" cy="231844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37" name="Rounded Rectangle 3">
              <a:extLst>
                <a:ext uri="{FF2B5EF4-FFF2-40B4-BE49-F238E27FC236}">
                  <a16:creationId xmlns:a16="http://schemas.microsoft.com/office/drawing/2014/main" id="{CAB93FFF-21EF-4434-934C-AD6081E94A21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38" name="Rounded Rectangle 39">
              <a:extLst>
                <a:ext uri="{FF2B5EF4-FFF2-40B4-BE49-F238E27FC236}">
                  <a16:creationId xmlns:a16="http://schemas.microsoft.com/office/drawing/2014/main" id="{636C494E-3BEB-4FEE-97AA-D5F7CD172F46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39" name="Rounded Rectangle 2">
              <a:extLst>
                <a:ext uri="{FF2B5EF4-FFF2-40B4-BE49-F238E27FC236}">
                  <a16:creationId xmlns:a16="http://schemas.microsoft.com/office/drawing/2014/main" id="{9CE926D1-59C8-48F2-9E0E-DDF4D0D60094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</p:grpSp>
      <p:pic>
        <p:nvPicPr>
          <p:cNvPr id="69" name="Picture Placeholder 68"/>
          <p:cNvPicPr>
            <a:picLocks noGrp="1" noChangeAspect="1"/>
          </p:cNvPicPr>
          <p:nvPr>
            <p:ph type="pic" idx="2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82" b="10982"/>
          <a:stretch>
            <a:fillRect/>
          </a:stretch>
        </p:blipFill>
        <p:spPr>
          <a:xfrm>
            <a:off x="3751660" y="152400"/>
            <a:ext cx="1264444" cy="1315641"/>
          </a:xfrm>
        </p:spPr>
      </p:pic>
      <p:pic>
        <p:nvPicPr>
          <p:cNvPr id="73" name="Picture Placeholder 72"/>
          <p:cNvPicPr>
            <a:picLocks noGrp="1" noChangeAspect="1"/>
          </p:cNvPicPr>
          <p:nvPr>
            <p:ph type="pic" idx="24"/>
          </p:nvPr>
        </p:nvPicPr>
        <p:blipFill>
          <a:blip r:embed="rId3"/>
          <a:srcRect t="19365" b="19365"/>
          <a:stretch/>
        </p:blipFill>
        <p:spPr>
          <a:xfrm>
            <a:off x="6600273" y="264395"/>
            <a:ext cx="1263836" cy="1316288"/>
          </a:xfrm>
        </p:spPr>
      </p:pic>
      <p:pic>
        <p:nvPicPr>
          <p:cNvPr id="77" name="Picture Placeholder 76"/>
          <p:cNvPicPr>
            <a:picLocks noGrp="1" noChangeAspect="1"/>
          </p:cNvPicPr>
          <p:nvPr>
            <p:ph type="pic" idx="2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7" r="8877"/>
          <a:stretch>
            <a:fillRect/>
          </a:stretch>
        </p:blipFill>
        <p:spPr/>
      </p:pic>
      <p:pic>
        <p:nvPicPr>
          <p:cNvPr id="78" name="Picture Placeholder 77"/>
          <p:cNvPicPr>
            <a:picLocks noGrp="1" noChangeAspect="1"/>
          </p:cNvPicPr>
          <p:nvPr>
            <p:ph type="pic" idx="2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72" b="17672"/>
          <a:stretch>
            <a:fillRect/>
          </a:stretch>
        </p:blipFill>
        <p:spPr/>
      </p:pic>
      <p:sp>
        <p:nvSpPr>
          <p:cNvPr id="2" name="Rectangle 1"/>
          <p:cNvSpPr/>
          <p:nvPr/>
        </p:nvSpPr>
        <p:spPr>
          <a:xfrm>
            <a:off x="257506" y="845104"/>
            <a:ext cx="2406318" cy="159384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Rectangle 41"/>
          <p:cNvSpPr/>
          <p:nvPr/>
        </p:nvSpPr>
        <p:spPr>
          <a:xfrm>
            <a:off x="259133" y="3212447"/>
            <a:ext cx="2406318" cy="1593846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Rectangle 3">
            <a:extLst>
              <a:ext uri="{FF2B5EF4-FFF2-40B4-BE49-F238E27FC236}">
                <a16:creationId xmlns:a16="http://schemas.microsoft.com/office/drawing/2014/main" id="{66517A43-B4CA-49D1-B1EB-87F656D3FD7C}"/>
              </a:ext>
            </a:extLst>
          </p:cNvPr>
          <p:cNvSpPr/>
          <p:nvPr/>
        </p:nvSpPr>
        <p:spPr>
          <a:xfrm>
            <a:off x="993453" y="2313300"/>
            <a:ext cx="918102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grpSp>
        <p:nvGrpSpPr>
          <p:cNvPr id="46" name="Group 23">
            <a:extLst>
              <a:ext uri="{FF2B5EF4-FFF2-40B4-BE49-F238E27FC236}">
                <a16:creationId xmlns:a16="http://schemas.microsoft.com/office/drawing/2014/main" id="{9B456681-ED56-44A9-A01B-1A99C96C69C7}"/>
              </a:ext>
            </a:extLst>
          </p:cNvPr>
          <p:cNvGrpSpPr/>
          <p:nvPr/>
        </p:nvGrpSpPr>
        <p:grpSpPr>
          <a:xfrm>
            <a:off x="1049642" y="2305092"/>
            <a:ext cx="805725" cy="231844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7" name="Rounded Rectangle 3">
              <a:extLst>
                <a:ext uri="{FF2B5EF4-FFF2-40B4-BE49-F238E27FC236}">
                  <a16:creationId xmlns:a16="http://schemas.microsoft.com/office/drawing/2014/main" id="{784B6658-B771-481F-A0E2-DFAAB8E7A698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48" name="Rounded Rectangle 39">
              <a:extLst>
                <a:ext uri="{FF2B5EF4-FFF2-40B4-BE49-F238E27FC236}">
                  <a16:creationId xmlns:a16="http://schemas.microsoft.com/office/drawing/2014/main" id="{F16BC7B8-22F5-46D3-8FCF-DA5C5F74CC9F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49" name="Rounded Rectangle 2">
              <a:extLst>
                <a:ext uri="{FF2B5EF4-FFF2-40B4-BE49-F238E27FC236}">
                  <a16:creationId xmlns:a16="http://schemas.microsoft.com/office/drawing/2014/main" id="{931A60FF-3737-4DD0-8DC6-4260B67E54A2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Group 23">
            <a:extLst>
              <a:ext uri="{FF2B5EF4-FFF2-40B4-BE49-F238E27FC236}">
                <a16:creationId xmlns:a16="http://schemas.microsoft.com/office/drawing/2014/main" id="{9B456681-ED56-44A9-A01B-1A99C96C69C7}"/>
              </a:ext>
            </a:extLst>
          </p:cNvPr>
          <p:cNvGrpSpPr/>
          <p:nvPr/>
        </p:nvGrpSpPr>
        <p:grpSpPr>
          <a:xfrm>
            <a:off x="3983762" y="2321028"/>
            <a:ext cx="805725" cy="231844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1" name="Rounded Rectangle 3">
              <a:extLst>
                <a:ext uri="{FF2B5EF4-FFF2-40B4-BE49-F238E27FC236}">
                  <a16:creationId xmlns:a16="http://schemas.microsoft.com/office/drawing/2014/main" id="{784B6658-B771-481F-A0E2-DFAAB8E7A698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39">
              <a:extLst>
                <a:ext uri="{FF2B5EF4-FFF2-40B4-BE49-F238E27FC236}">
                  <a16:creationId xmlns:a16="http://schemas.microsoft.com/office/drawing/2014/main" id="{F16BC7B8-22F5-46D3-8FCF-DA5C5F74CC9F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53" name="Rounded Rectangle 2">
              <a:extLst>
                <a:ext uri="{FF2B5EF4-FFF2-40B4-BE49-F238E27FC236}">
                  <a16:creationId xmlns:a16="http://schemas.microsoft.com/office/drawing/2014/main" id="{931A60FF-3737-4DD0-8DC6-4260B67E54A2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</p:grpSp>
      <p:sp>
        <p:nvSpPr>
          <p:cNvPr id="58" name="Rectangle 32">
            <a:extLst>
              <a:ext uri="{FF2B5EF4-FFF2-40B4-BE49-F238E27FC236}">
                <a16:creationId xmlns:a16="http://schemas.microsoft.com/office/drawing/2014/main" id="{F0E9AA58-C259-4C6A-8932-4166D6DBCF15}"/>
              </a:ext>
            </a:extLst>
          </p:cNvPr>
          <p:cNvSpPr/>
          <p:nvPr/>
        </p:nvSpPr>
        <p:spPr>
          <a:xfrm>
            <a:off x="993452" y="4698281"/>
            <a:ext cx="918102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025"/>
          </a:p>
        </p:txBody>
      </p:sp>
      <p:grpSp>
        <p:nvGrpSpPr>
          <p:cNvPr id="61" name="Group 23">
            <a:extLst>
              <a:ext uri="{FF2B5EF4-FFF2-40B4-BE49-F238E27FC236}">
                <a16:creationId xmlns:a16="http://schemas.microsoft.com/office/drawing/2014/main" id="{9B456681-ED56-44A9-A01B-1A99C96C69C7}"/>
              </a:ext>
            </a:extLst>
          </p:cNvPr>
          <p:cNvGrpSpPr/>
          <p:nvPr/>
        </p:nvGrpSpPr>
        <p:grpSpPr>
          <a:xfrm>
            <a:off x="1049642" y="4680352"/>
            <a:ext cx="805725" cy="231844"/>
            <a:chOff x="3130166" y="5667342"/>
            <a:chExt cx="1254837" cy="361074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2" name="Rounded Rectangle 3">
              <a:extLst>
                <a:ext uri="{FF2B5EF4-FFF2-40B4-BE49-F238E27FC236}">
                  <a16:creationId xmlns:a16="http://schemas.microsoft.com/office/drawing/2014/main" id="{784B6658-B771-481F-A0E2-DFAAB8E7A698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  <p:sp>
          <p:nvSpPr>
            <p:cNvPr id="63" name="Rounded Rectangle 39">
              <a:extLst>
                <a:ext uri="{FF2B5EF4-FFF2-40B4-BE49-F238E27FC236}">
                  <a16:creationId xmlns:a16="http://schemas.microsoft.com/office/drawing/2014/main" id="{F16BC7B8-22F5-46D3-8FCF-DA5C5F74CC9F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25"/>
            </a:p>
          </p:txBody>
        </p:sp>
        <p:sp>
          <p:nvSpPr>
            <p:cNvPr id="64" name="Rounded Rectangle 2">
              <a:extLst>
                <a:ext uri="{FF2B5EF4-FFF2-40B4-BE49-F238E27FC236}">
                  <a16:creationId xmlns:a16="http://schemas.microsoft.com/office/drawing/2014/main" id="{931A60FF-3737-4DD0-8DC6-4260B67E54A2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025">
                <a:solidFill>
                  <a:schemeClr val="tx1"/>
                </a:solidFill>
              </a:endParaRPr>
            </a:p>
          </p:txBody>
        </p:sp>
      </p:grp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8E7B334C-5667-41D3-9A99-B1701F96DC50}"/>
              </a:ext>
            </a:extLst>
          </p:cNvPr>
          <p:cNvSpPr txBox="1">
            <a:spLocks/>
          </p:cNvSpPr>
          <p:nvPr/>
        </p:nvSpPr>
        <p:spPr>
          <a:xfrm>
            <a:off x="609636" y="1645259"/>
            <a:ext cx="1853446" cy="216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err="1">
                <a:cs typeface="Arial" pitchFamily="34" charset="0"/>
              </a:rPr>
              <a:t>Nguyễn</a:t>
            </a:r>
            <a:r>
              <a:rPr lang="en-US" altLang="ko-KR" sz="1050" dirty="0">
                <a:cs typeface="Arial" pitchFamily="34" charset="0"/>
              </a:rPr>
              <a:t> </a:t>
            </a:r>
            <a:r>
              <a:rPr lang="en-US" altLang="ko-KR" sz="1050" dirty="0" err="1">
                <a:cs typeface="Arial" pitchFamily="34" charset="0"/>
              </a:rPr>
              <a:t>Huỳnh</a:t>
            </a:r>
            <a:r>
              <a:rPr lang="en-US" altLang="ko-KR" sz="1050" dirty="0">
                <a:cs typeface="Arial" pitchFamily="34" charset="0"/>
              </a:rPr>
              <a:t> </a:t>
            </a:r>
            <a:r>
              <a:rPr lang="en-US" altLang="ko-KR" sz="1050" dirty="0" err="1">
                <a:cs typeface="Arial" pitchFamily="34" charset="0"/>
              </a:rPr>
              <a:t>Quốc</a:t>
            </a:r>
            <a:r>
              <a:rPr lang="en-US" altLang="ko-KR" sz="1050" dirty="0">
                <a:cs typeface="Arial" pitchFamily="34" charset="0"/>
              </a:rPr>
              <a:t> Minh</a:t>
            </a:r>
          </a:p>
        </p:txBody>
      </p:sp>
      <p:sp>
        <p:nvSpPr>
          <p:cNvPr id="66" name="Text Placeholder 4">
            <a:extLst>
              <a:ext uri="{FF2B5EF4-FFF2-40B4-BE49-F238E27FC236}">
                <a16:creationId xmlns:a16="http://schemas.microsoft.com/office/drawing/2014/main" id="{E7930EFA-1792-4339-96F5-9BDA78111246}"/>
              </a:ext>
            </a:extLst>
          </p:cNvPr>
          <p:cNvSpPr txBox="1">
            <a:spLocks/>
          </p:cNvSpPr>
          <p:nvPr/>
        </p:nvSpPr>
        <p:spPr>
          <a:xfrm>
            <a:off x="841952" y="1874902"/>
            <a:ext cx="1269000" cy="351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err="1">
                <a:cs typeface="Arial" pitchFamily="34" charset="0"/>
              </a:rPr>
              <a:t>Mã</a:t>
            </a:r>
            <a:r>
              <a:rPr lang="en-US" altLang="ko-KR" sz="900" dirty="0">
                <a:cs typeface="Arial" pitchFamily="34" charset="0"/>
              </a:rPr>
              <a:t> sv:PS24468</a:t>
            </a:r>
            <a:br>
              <a:rPr lang="en-US" altLang="ko-KR" sz="900" dirty="0">
                <a:cs typeface="Arial" pitchFamily="34" charset="0"/>
              </a:rPr>
            </a:br>
            <a:r>
              <a:rPr lang="en-US" altLang="ko-KR" sz="900" dirty="0">
                <a:cs typeface="Arial" pitchFamily="34" charset="0"/>
              </a:rPr>
              <a:t>IT17323.</a:t>
            </a:r>
            <a:endParaRPr lang="ko-KR" altLang="en-US" sz="900" dirty="0">
              <a:cs typeface="Arial" pitchFamily="34" charset="0"/>
            </a:endParaRP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8E7B334C-5667-41D3-9A99-B1701F96DC50}"/>
              </a:ext>
            </a:extLst>
          </p:cNvPr>
          <p:cNvSpPr txBox="1">
            <a:spLocks/>
          </p:cNvSpPr>
          <p:nvPr/>
        </p:nvSpPr>
        <p:spPr>
          <a:xfrm>
            <a:off x="839505" y="4035265"/>
            <a:ext cx="1269000" cy="216000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050" dirty="0" err="1">
                <a:cs typeface="Arial" pitchFamily="34" charset="0"/>
              </a:rPr>
              <a:t>Nguyễn</a:t>
            </a:r>
            <a:r>
              <a:rPr lang="en-US" altLang="ko-KR" sz="1050" dirty="0">
                <a:cs typeface="Arial" pitchFamily="34" charset="0"/>
              </a:rPr>
              <a:t> </a:t>
            </a:r>
            <a:r>
              <a:rPr lang="en-US" altLang="ko-KR" sz="1050" dirty="0" err="1">
                <a:cs typeface="Arial" pitchFamily="34" charset="0"/>
              </a:rPr>
              <a:t>Gia</a:t>
            </a:r>
            <a:r>
              <a:rPr lang="en-US" altLang="ko-KR" sz="1050" dirty="0">
                <a:cs typeface="Arial" pitchFamily="34" charset="0"/>
              </a:rPr>
              <a:t> </a:t>
            </a:r>
            <a:r>
              <a:rPr lang="en-US" altLang="ko-KR" sz="1050" dirty="0" err="1">
                <a:cs typeface="Arial" pitchFamily="34" charset="0"/>
              </a:rPr>
              <a:t>Bảo</a:t>
            </a:r>
            <a:endParaRPr lang="en-US" altLang="ko-KR" sz="1050" dirty="0">
              <a:cs typeface="Arial" pitchFamily="34" charset="0"/>
            </a:endParaRP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E7930EFA-1792-4339-96F5-9BDA78111246}"/>
              </a:ext>
            </a:extLst>
          </p:cNvPr>
          <p:cNvSpPr txBox="1">
            <a:spLocks/>
          </p:cNvSpPr>
          <p:nvPr/>
        </p:nvSpPr>
        <p:spPr>
          <a:xfrm>
            <a:off x="839505" y="4263786"/>
            <a:ext cx="1269000" cy="351000"/>
          </a:xfrm>
          <a:prstGeom prst="rect">
            <a:avLst/>
          </a:prstGeom>
        </p:spPr>
        <p:txBody>
          <a:bodyPr anchor="t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err="1">
                <a:cs typeface="Arial" pitchFamily="34" charset="0"/>
              </a:rPr>
              <a:t>Mã</a:t>
            </a:r>
            <a:r>
              <a:rPr lang="en-US" altLang="ko-KR" sz="900" dirty="0">
                <a:cs typeface="Arial" pitchFamily="34" charset="0"/>
              </a:rPr>
              <a:t> sv:PS24459</a:t>
            </a:r>
            <a:br>
              <a:rPr lang="en-US" altLang="ko-KR" sz="900" dirty="0">
                <a:cs typeface="Arial" pitchFamily="34" charset="0"/>
              </a:rPr>
            </a:br>
            <a:r>
              <a:rPr lang="en-US" altLang="ko-KR" sz="900" dirty="0">
                <a:cs typeface="Arial" pitchFamily="34" charset="0"/>
              </a:rPr>
              <a:t>IT17323.</a:t>
            </a:r>
            <a:endParaRPr lang="ko-KR" altLang="en-US" sz="900" dirty="0">
              <a:cs typeface="Arial" pitchFamily="34" charset="0"/>
            </a:endParaRPr>
          </a:p>
        </p:txBody>
      </p:sp>
      <p:pic>
        <p:nvPicPr>
          <p:cNvPr id="71" name="Picture Placeholder 6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0" b="10910"/>
          <a:stretch>
            <a:fillRect/>
          </a:stretch>
        </p:blipFill>
        <p:spPr>
          <a:xfrm>
            <a:off x="842087" y="151354"/>
            <a:ext cx="1263836" cy="1316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75" name="Picture Placeholder 7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8" b="3408"/>
          <a:stretch>
            <a:fillRect/>
          </a:stretch>
        </p:blipFill>
        <p:spPr>
          <a:xfrm>
            <a:off x="820585" y="2610965"/>
            <a:ext cx="1263836" cy="13162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D416BA-3A90-3AB9-348F-328601BD8FA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65" grpId="0"/>
      <p:bldP spid="66" grpId="0"/>
      <p:bldP spid="67" grpId="0"/>
      <p:bldP spid="6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Thiết kế</a:t>
            </a:r>
            <a:endParaRPr dirty="0"/>
          </a:p>
        </p:txBody>
      </p:sp>
      <p:sp>
        <p:nvSpPr>
          <p:cNvPr id="402" name="Google Shape;402;p50"/>
          <p:cNvSpPr txBox="1">
            <a:spLocks noGrp="1"/>
          </p:cNvSpPr>
          <p:nvPr>
            <p:ph type="subTitle" idx="2"/>
          </p:nvPr>
        </p:nvSpPr>
        <p:spPr>
          <a:xfrm>
            <a:off x="406765" y="70669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Thiết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kế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giao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diện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quản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lí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đơn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hàng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7" name="Google Shape;407;p50"/>
          <p:cNvSpPr/>
          <p:nvPr/>
        </p:nvSpPr>
        <p:spPr>
          <a:xfrm>
            <a:off x="1668722" y="4417933"/>
            <a:ext cx="1686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46376"/>
                </a:moveTo>
                <a:cubicBezTo>
                  <a:pt x="120000" y="44734"/>
                  <a:pt x="118050" y="43671"/>
                  <a:pt x="115036" y="43671"/>
                </a:cubicBezTo>
                <a:lnTo>
                  <a:pt x="74977" y="43671"/>
                </a:lnTo>
                <a:lnTo>
                  <a:pt x="99438" y="3574"/>
                </a:lnTo>
                <a:lnTo>
                  <a:pt x="99438" y="3574"/>
                </a:lnTo>
                <a:cubicBezTo>
                  <a:pt x="99438" y="3285"/>
                  <a:pt x="99970" y="2995"/>
                  <a:pt x="99970" y="2705"/>
                </a:cubicBezTo>
                <a:cubicBezTo>
                  <a:pt x="99970" y="1062"/>
                  <a:pt x="98020" y="0"/>
                  <a:pt x="95007" y="0"/>
                </a:cubicBezTo>
                <a:lnTo>
                  <a:pt x="45022" y="0"/>
                </a:lnTo>
                <a:cubicBezTo>
                  <a:pt x="42895" y="0"/>
                  <a:pt x="40945" y="869"/>
                  <a:pt x="40413" y="1932"/>
                </a:cubicBezTo>
                <a:lnTo>
                  <a:pt x="40413" y="1932"/>
                </a:lnTo>
                <a:lnTo>
                  <a:pt x="531" y="67342"/>
                </a:lnTo>
                <a:lnTo>
                  <a:pt x="531" y="67342"/>
                </a:lnTo>
                <a:cubicBezTo>
                  <a:pt x="531" y="67632"/>
                  <a:pt x="0" y="67922"/>
                  <a:pt x="0" y="68212"/>
                </a:cubicBezTo>
                <a:cubicBezTo>
                  <a:pt x="0" y="69855"/>
                  <a:pt x="1949" y="70917"/>
                  <a:pt x="4963" y="70917"/>
                </a:cubicBezTo>
                <a:lnTo>
                  <a:pt x="49453" y="70917"/>
                </a:lnTo>
                <a:lnTo>
                  <a:pt x="40059" y="117004"/>
                </a:lnTo>
                <a:lnTo>
                  <a:pt x="40059" y="117004"/>
                </a:lnTo>
                <a:lnTo>
                  <a:pt x="40059" y="117294"/>
                </a:lnTo>
                <a:cubicBezTo>
                  <a:pt x="40059" y="118937"/>
                  <a:pt x="42008" y="120000"/>
                  <a:pt x="45022" y="120000"/>
                </a:cubicBezTo>
                <a:cubicBezTo>
                  <a:pt x="46971" y="120000"/>
                  <a:pt x="48567" y="119420"/>
                  <a:pt x="49453" y="118357"/>
                </a:cubicBezTo>
                <a:lnTo>
                  <a:pt x="49453" y="118357"/>
                </a:lnTo>
                <a:lnTo>
                  <a:pt x="119468" y="47439"/>
                </a:lnTo>
                <a:lnTo>
                  <a:pt x="119468" y="47439"/>
                </a:lnTo>
                <a:cubicBezTo>
                  <a:pt x="120000" y="47149"/>
                  <a:pt x="120000" y="46956"/>
                  <a:pt x="120000" y="46376"/>
                </a:cubicBezTo>
                <a:close/>
                <a:moveTo>
                  <a:pt x="52998" y="103671"/>
                </a:moveTo>
                <a:lnTo>
                  <a:pt x="59911" y="68405"/>
                </a:lnTo>
                <a:lnTo>
                  <a:pt x="59911" y="68405"/>
                </a:lnTo>
                <a:lnTo>
                  <a:pt x="59911" y="68212"/>
                </a:lnTo>
                <a:cubicBezTo>
                  <a:pt x="59911" y="66570"/>
                  <a:pt x="57961" y="65410"/>
                  <a:pt x="54948" y="65410"/>
                </a:cubicBezTo>
                <a:lnTo>
                  <a:pt x="12053" y="65410"/>
                </a:lnTo>
                <a:lnTo>
                  <a:pt x="48567" y="5507"/>
                </a:lnTo>
                <a:lnTo>
                  <a:pt x="87917" y="5507"/>
                </a:lnTo>
                <a:lnTo>
                  <a:pt x="63456" y="45507"/>
                </a:lnTo>
                <a:lnTo>
                  <a:pt x="63456" y="45507"/>
                </a:lnTo>
                <a:cubicBezTo>
                  <a:pt x="63456" y="45797"/>
                  <a:pt x="62924" y="46086"/>
                  <a:pt x="62924" y="46376"/>
                </a:cubicBezTo>
                <a:cubicBezTo>
                  <a:pt x="62924" y="48019"/>
                  <a:pt x="65051" y="49082"/>
                  <a:pt x="68064" y="49082"/>
                </a:cubicBezTo>
                <a:lnTo>
                  <a:pt x="106528" y="49082"/>
                </a:lnTo>
                <a:lnTo>
                  <a:pt x="52998" y="1036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0"/>
          <p:cNvSpPr/>
          <p:nvPr/>
        </p:nvSpPr>
        <p:spPr>
          <a:xfrm>
            <a:off x="5717123" y="4446155"/>
            <a:ext cx="3048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35662"/>
                </a:moveTo>
                <a:cubicBezTo>
                  <a:pt x="120000" y="35084"/>
                  <a:pt x="119807" y="34602"/>
                  <a:pt x="119518" y="34024"/>
                </a:cubicBezTo>
                <a:lnTo>
                  <a:pt x="119518" y="34024"/>
                </a:lnTo>
                <a:lnTo>
                  <a:pt x="119230" y="33734"/>
                </a:lnTo>
                <a:cubicBezTo>
                  <a:pt x="119230" y="33734"/>
                  <a:pt x="119230" y="33445"/>
                  <a:pt x="118941" y="33445"/>
                </a:cubicBezTo>
                <a:lnTo>
                  <a:pt x="86607" y="1156"/>
                </a:lnTo>
                <a:lnTo>
                  <a:pt x="86607" y="1156"/>
                </a:lnTo>
                <a:cubicBezTo>
                  <a:pt x="86126" y="578"/>
                  <a:pt x="85260" y="0"/>
                  <a:pt x="84490" y="0"/>
                </a:cubicBezTo>
                <a:lnTo>
                  <a:pt x="35605" y="0"/>
                </a:lnTo>
                <a:cubicBezTo>
                  <a:pt x="34739" y="0"/>
                  <a:pt x="33969" y="578"/>
                  <a:pt x="33392" y="1156"/>
                </a:cubicBezTo>
                <a:lnTo>
                  <a:pt x="33392" y="1156"/>
                </a:lnTo>
                <a:lnTo>
                  <a:pt x="1058" y="33445"/>
                </a:lnTo>
                <a:cubicBezTo>
                  <a:pt x="1058" y="33445"/>
                  <a:pt x="769" y="33445"/>
                  <a:pt x="769" y="33734"/>
                </a:cubicBezTo>
                <a:lnTo>
                  <a:pt x="577" y="34024"/>
                </a:lnTo>
                <a:lnTo>
                  <a:pt x="577" y="34024"/>
                </a:lnTo>
                <a:cubicBezTo>
                  <a:pt x="288" y="34602"/>
                  <a:pt x="0" y="35084"/>
                  <a:pt x="0" y="35662"/>
                </a:cubicBezTo>
                <a:cubicBezTo>
                  <a:pt x="0" y="36240"/>
                  <a:pt x="288" y="36722"/>
                  <a:pt x="577" y="37301"/>
                </a:cubicBezTo>
                <a:lnTo>
                  <a:pt x="577" y="37301"/>
                </a:lnTo>
                <a:lnTo>
                  <a:pt x="57546" y="118939"/>
                </a:lnTo>
                <a:lnTo>
                  <a:pt x="57546" y="118939"/>
                </a:lnTo>
                <a:cubicBezTo>
                  <a:pt x="58123" y="119421"/>
                  <a:pt x="58893" y="120000"/>
                  <a:pt x="59759" y="120000"/>
                </a:cubicBezTo>
                <a:cubicBezTo>
                  <a:pt x="60529" y="120000"/>
                  <a:pt x="61395" y="119421"/>
                  <a:pt x="61876" y="118939"/>
                </a:cubicBezTo>
                <a:lnTo>
                  <a:pt x="61876" y="118939"/>
                </a:lnTo>
                <a:lnTo>
                  <a:pt x="118941" y="37301"/>
                </a:lnTo>
                <a:lnTo>
                  <a:pt x="118941" y="37301"/>
                </a:lnTo>
                <a:cubicBezTo>
                  <a:pt x="119807" y="36722"/>
                  <a:pt x="120000" y="36240"/>
                  <a:pt x="120000" y="35662"/>
                </a:cubicBezTo>
                <a:close/>
                <a:moveTo>
                  <a:pt x="83624" y="5783"/>
                </a:moveTo>
                <a:lnTo>
                  <a:pt x="110761" y="32963"/>
                </a:lnTo>
                <a:lnTo>
                  <a:pt x="86319" y="32963"/>
                </a:lnTo>
                <a:lnTo>
                  <a:pt x="72750" y="5783"/>
                </a:lnTo>
                <a:lnTo>
                  <a:pt x="83624" y="5783"/>
                </a:lnTo>
                <a:close/>
                <a:moveTo>
                  <a:pt x="66784" y="5783"/>
                </a:moveTo>
                <a:lnTo>
                  <a:pt x="80352" y="32963"/>
                </a:lnTo>
                <a:lnTo>
                  <a:pt x="40224" y="32963"/>
                </a:lnTo>
                <a:lnTo>
                  <a:pt x="53793" y="5783"/>
                </a:lnTo>
                <a:lnTo>
                  <a:pt x="66784" y="5783"/>
                </a:lnTo>
                <a:close/>
                <a:moveTo>
                  <a:pt x="36952" y="5783"/>
                </a:moveTo>
                <a:lnTo>
                  <a:pt x="47826" y="5783"/>
                </a:lnTo>
                <a:lnTo>
                  <a:pt x="34258" y="32963"/>
                </a:lnTo>
                <a:lnTo>
                  <a:pt x="9815" y="32963"/>
                </a:lnTo>
                <a:lnTo>
                  <a:pt x="36952" y="5783"/>
                </a:lnTo>
                <a:close/>
                <a:moveTo>
                  <a:pt x="8372" y="38361"/>
                </a:moveTo>
                <a:lnTo>
                  <a:pt x="33680" y="38361"/>
                </a:lnTo>
                <a:lnTo>
                  <a:pt x="52638" y="101783"/>
                </a:lnTo>
                <a:lnTo>
                  <a:pt x="8372" y="38361"/>
                </a:lnTo>
                <a:close/>
                <a:moveTo>
                  <a:pt x="60240" y="107759"/>
                </a:moveTo>
                <a:lnTo>
                  <a:pt x="39358" y="38361"/>
                </a:lnTo>
                <a:lnTo>
                  <a:pt x="80930" y="38361"/>
                </a:lnTo>
                <a:lnTo>
                  <a:pt x="60240" y="107759"/>
                </a:lnTo>
                <a:close/>
                <a:moveTo>
                  <a:pt x="67650" y="101783"/>
                </a:moveTo>
                <a:lnTo>
                  <a:pt x="86607" y="38361"/>
                </a:lnTo>
                <a:lnTo>
                  <a:pt x="111916" y="38361"/>
                </a:lnTo>
                <a:lnTo>
                  <a:pt x="67650" y="1017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4245900" y="1814425"/>
            <a:ext cx="6522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”</a:t>
            </a:r>
            <a:endParaRPr sz="60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423" name="Google Shape;423;p5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424" name="Google Shape;424;p5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326;p45">
            <a:extLst>
              <a:ext uri="{FF2B5EF4-FFF2-40B4-BE49-F238E27FC236}">
                <a16:creationId xmlns:a16="http://schemas.microsoft.com/office/drawing/2014/main" id="{28637C34-6D67-EB02-0982-40DFA393F761}"/>
              </a:ext>
            </a:extLst>
          </p:cNvPr>
          <p:cNvGrpSpPr/>
          <p:nvPr/>
        </p:nvGrpSpPr>
        <p:grpSpPr>
          <a:xfrm>
            <a:off x="-1734173" y="75207"/>
            <a:ext cx="1398906" cy="1739218"/>
            <a:chOff x="0" y="46600"/>
            <a:chExt cx="3121800" cy="5004600"/>
          </a:xfrm>
        </p:grpSpPr>
        <p:sp>
          <p:nvSpPr>
            <p:cNvPr id="7" name="Google Shape;327;p45">
              <a:extLst>
                <a:ext uri="{FF2B5EF4-FFF2-40B4-BE49-F238E27FC236}">
                  <a16:creationId xmlns:a16="http://schemas.microsoft.com/office/drawing/2014/main" id="{B4279491-5156-CA44-7169-57B0E2622985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8;p45">
              <a:extLst>
                <a:ext uri="{FF2B5EF4-FFF2-40B4-BE49-F238E27FC236}">
                  <a16:creationId xmlns:a16="http://schemas.microsoft.com/office/drawing/2014/main" id="{F93D47BC-6D24-D510-E830-865E82A677F5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9;p45">
              <a:extLst>
                <a:ext uri="{FF2B5EF4-FFF2-40B4-BE49-F238E27FC236}">
                  <a16:creationId xmlns:a16="http://schemas.microsoft.com/office/drawing/2014/main" id="{24C67656-F193-7D1C-E7C2-940C29AD0BD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8E6D672-E8E6-7CCB-0B64-D0554A7F43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>
          <a:blip r:embed="rId4"/>
          <a:stretch>
            <a:fillRect/>
          </a:stretch>
        </p:blipFill>
        <p:spPr>
          <a:xfrm>
            <a:off x="723900" y="1379620"/>
            <a:ext cx="4638675" cy="3084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00" y="1814425"/>
            <a:ext cx="2981325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8911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Thiết kế</a:t>
            </a:r>
            <a:endParaRPr dirty="0"/>
          </a:p>
        </p:txBody>
      </p:sp>
      <p:sp>
        <p:nvSpPr>
          <p:cNvPr id="402" name="Google Shape;402;p50"/>
          <p:cNvSpPr txBox="1">
            <a:spLocks noGrp="1"/>
          </p:cNvSpPr>
          <p:nvPr>
            <p:ph type="subTitle" idx="2"/>
          </p:nvPr>
        </p:nvSpPr>
        <p:spPr>
          <a:xfrm>
            <a:off x="406765" y="70669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Thiết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kế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giao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diện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quản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lí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điện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thoại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7" name="Google Shape;407;p50"/>
          <p:cNvSpPr/>
          <p:nvPr/>
        </p:nvSpPr>
        <p:spPr>
          <a:xfrm>
            <a:off x="1668722" y="4417933"/>
            <a:ext cx="1686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46376"/>
                </a:moveTo>
                <a:cubicBezTo>
                  <a:pt x="120000" y="44734"/>
                  <a:pt x="118050" y="43671"/>
                  <a:pt x="115036" y="43671"/>
                </a:cubicBezTo>
                <a:lnTo>
                  <a:pt x="74977" y="43671"/>
                </a:lnTo>
                <a:lnTo>
                  <a:pt x="99438" y="3574"/>
                </a:lnTo>
                <a:lnTo>
                  <a:pt x="99438" y="3574"/>
                </a:lnTo>
                <a:cubicBezTo>
                  <a:pt x="99438" y="3285"/>
                  <a:pt x="99970" y="2995"/>
                  <a:pt x="99970" y="2705"/>
                </a:cubicBezTo>
                <a:cubicBezTo>
                  <a:pt x="99970" y="1062"/>
                  <a:pt x="98020" y="0"/>
                  <a:pt x="95007" y="0"/>
                </a:cubicBezTo>
                <a:lnTo>
                  <a:pt x="45022" y="0"/>
                </a:lnTo>
                <a:cubicBezTo>
                  <a:pt x="42895" y="0"/>
                  <a:pt x="40945" y="869"/>
                  <a:pt x="40413" y="1932"/>
                </a:cubicBezTo>
                <a:lnTo>
                  <a:pt x="40413" y="1932"/>
                </a:lnTo>
                <a:lnTo>
                  <a:pt x="531" y="67342"/>
                </a:lnTo>
                <a:lnTo>
                  <a:pt x="531" y="67342"/>
                </a:lnTo>
                <a:cubicBezTo>
                  <a:pt x="531" y="67632"/>
                  <a:pt x="0" y="67922"/>
                  <a:pt x="0" y="68212"/>
                </a:cubicBezTo>
                <a:cubicBezTo>
                  <a:pt x="0" y="69855"/>
                  <a:pt x="1949" y="70917"/>
                  <a:pt x="4963" y="70917"/>
                </a:cubicBezTo>
                <a:lnTo>
                  <a:pt x="49453" y="70917"/>
                </a:lnTo>
                <a:lnTo>
                  <a:pt x="40059" y="117004"/>
                </a:lnTo>
                <a:lnTo>
                  <a:pt x="40059" y="117004"/>
                </a:lnTo>
                <a:lnTo>
                  <a:pt x="40059" y="117294"/>
                </a:lnTo>
                <a:cubicBezTo>
                  <a:pt x="40059" y="118937"/>
                  <a:pt x="42008" y="120000"/>
                  <a:pt x="45022" y="120000"/>
                </a:cubicBezTo>
                <a:cubicBezTo>
                  <a:pt x="46971" y="120000"/>
                  <a:pt x="48567" y="119420"/>
                  <a:pt x="49453" y="118357"/>
                </a:cubicBezTo>
                <a:lnTo>
                  <a:pt x="49453" y="118357"/>
                </a:lnTo>
                <a:lnTo>
                  <a:pt x="119468" y="47439"/>
                </a:lnTo>
                <a:lnTo>
                  <a:pt x="119468" y="47439"/>
                </a:lnTo>
                <a:cubicBezTo>
                  <a:pt x="120000" y="47149"/>
                  <a:pt x="120000" y="46956"/>
                  <a:pt x="120000" y="46376"/>
                </a:cubicBezTo>
                <a:close/>
                <a:moveTo>
                  <a:pt x="52998" y="103671"/>
                </a:moveTo>
                <a:lnTo>
                  <a:pt x="59911" y="68405"/>
                </a:lnTo>
                <a:lnTo>
                  <a:pt x="59911" y="68405"/>
                </a:lnTo>
                <a:lnTo>
                  <a:pt x="59911" y="68212"/>
                </a:lnTo>
                <a:cubicBezTo>
                  <a:pt x="59911" y="66570"/>
                  <a:pt x="57961" y="65410"/>
                  <a:pt x="54948" y="65410"/>
                </a:cubicBezTo>
                <a:lnTo>
                  <a:pt x="12053" y="65410"/>
                </a:lnTo>
                <a:lnTo>
                  <a:pt x="48567" y="5507"/>
                </a:lnTo>
                <a:lnTo>
                  <a:pt x="87917" y="5507"/>
                </a:lnTo>
                <a:lnTo>
                  <a:pt x="63456" y="45507"/>
                </a:lnTo>
                <a:lnTo>
                  <a:pt x="63456" y="45507"/>
                </a:lnTo>
                <a:cubicBezTo>
                  <a:pt x="63456" y="45797"/>
                  <a:pt x="62924" y="46086"/>
                  <a:pt x="62924" y="46376"/>
                </a:cubicBezTo>
                <a:cubicBezTo>
                  <a:pt x="62924" y="48019"/>
                  <a:pt x="65051" y="49082"/>
                  <a:pt x="68064" y="49082"/>
                </a:cubicBezTo>
                <a:lnTo>
                  <a:pt x="106528" y="49082"/>
                </a:lnTo>
                <a:lnTo>
                  <a:pt x="52998" y="1036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0"/>
          <p:cNvSpPr/>
          <p:nvPr/>
        </p:nvSpPr>
        <p:spPr>
          <a:xfrm>
            <a:off x="5717123" y="4446155"/>
            <a:ext cx="3048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35662"/>
                </a:moveTo>
                <a:cubicBezTo>
                  <a:pt x="120000" y="35084"/>
                  <a:pt x="119807" y="34602"/>
                  <a:pt x="119518" y="34024"/>
                </a:cubicBezTo>
                <a:lnTo>
                  <a:pt x="119518" y="34024"/>
                </a:lnTo>
                <a:lnTo>
                  <a:pt x="119230" y="33734"/>
                </a:lnTo>
                <a:cubicBezTo>
                  <a:pt x="119230" y="33734"/>
                  <a:pt x="119230" y="33445"/>
                  <a:pt x="118941" y="33445"/>
                </a:cubicBezTo>
                <a:lnTo>
                  <a:pt x="86607" y="1156"/>
                </a:lnTo>
                <a:lnTo>
                  <a:pt x="86607" y="1156"/>
                </a:lnTo>
                <a:cubicBezTo>
                  <a:pt x="86126" y="578"/>
                  <a:pt x="85260" y="0"/>
                  <a:pt x="84490" y="0"/>
                </a:cubicBezTo>
                <a:lnTo>
                  <a:pt x="35605" y="0"/>
                </a:lnTo>
                <a:cubicBezTo>
                  <a:pt x="34739" y="0"/>
                  <a:pt x="33969" y="578"/>
                  <a:pt x="33392" y="1156"/>
                </a:cubicBezTo>
                <a:lnTo>
                  <a:pt x="33392" y="1156"/>
                </a:lnTo>
                <a:lnTo>
                  <a:pt x="1058" y="33445"/>
                </a:lnTo>
                <a:cubicBezTo>
                  <a:pt x="1058" y="33445"/>
                  <a:pt x="769" y="33445"/>
                  <a:pt x="769" y="33734"/>
                </a:cubicBezTo>
                <a:lnTo>
                  <a:pt x="577" y="34024"/>
                </a:lnTo>
                <a:lnTo>
                  <a:pt x="577" y="34024"/>
                </a:lnTo>
                <a:cubicBezTo>
                  <a:pt x="288" y="34602"/>
                  <a:pt x="0" y="35084"/>
                  <a:pt x="0" y="35662"/>
                </a:cubicBezTo>
                <a:cubicBezTo>
                  <a:pt x="0" y="36240"/>
                  <a:pt x="288" y="36722"/>
                  <a:pt x="577" y="37301"/>
                </a:cubicBezTo>
                <a:lnTo>
                  <a:pt x="577" y="37301"/>
                </a:lnTo>
                <a:lnTo>
                  <a:pt x="57546" y="118939"/>
                </a:lnTo>
                <a:lnTo>
                  <a:pt x="57546" y="118939"/>
                </a:lnTo>
                <a:cubicBezTo>
                  <a:pt x="58123" y="119421"/>
                  <a:pt x="58893" y="120000"/>
                  <a:pt x="59759" y="120000"/>
                </a:cubicBezTo>
                <a:cubicBezTo>
                  <a:pt x="60529" y="120000"/>
                  <a:pt x="61395" y="119421"/>
                  <a:pt x="61876" y="118939"/>
                </a:cubicBezTo>
                <a:lnTo>
                  <a:pt x="61876" y="118939"/>
                </a:lnTo>
                <a:lnTo>
                  <a:pt x="118941" y="37301"/>
                </a:lnTo>
                <a:lnTo>
                  <a:pt x="118941" y="37301"/>
                </a:lnTo>
                <a:cubicBezTo>
                  <a:pt x="119807" y="36722"/>
                  <a:pt x="120000" y="36240"/>
                  <a:pt x="120000" y="35662"/>
                </a:cubicBezTo>
                <a:close/>
                <a:moveTo>
                  <a:pt x="83624" y="5783"/>
                </a:moveTo>
                <a:lnTo>
                  <a:pt x="110761" y="32963"/>
                </a:lnTo>
                <a:lnTo>
                  <a:pt x="86319" y="32963"/>
                </a:lnTo>
                <a:lnTo>
                  <a:pt x="72750" y="5783"/>
                </a:lnTo>
                <a:lnTo>
                  <a:pt x="83624" y="5783"/>
                </a:lnTo>
                <a:close/>
                <a:moveTo>
                  <a:pt x="66784" y="5783"/>
                </a:moveTo>
                <a:lnTo>
                  <a:pt x="80352" y="32963"/>
                </a:lnTo>
                <a:lnTo>
                  <a:pt x="40224" y="32963"/>
                </a:lnTo>
                <a:lnTo>
                  <a:pt x="53793" y="5783"/>
                </a:lnTo>
                <a:lnTo>
                  <a:pt x="66784" y="5783"/>
                </a:lnTo>
                <a:close/>
                <a:moveTo>
                  <a:pt x="36952" y="5783"/>
                </a:moveTo>
                <a:lnTo>
                  <a:pt x="47826" y="5783"/>
                </a:lnTo>
                <a:lnTo>
                  <a:pt x="34258" y="32963"/>
                </a:lnTo>
                <a:lnTo>
                  <a:pt x="9815" y="32963"/>
                </a:lnTo>
                <a:lnTo>
                  <a:pt x="36952" y="5783"/>
                </a:lnTo>
                <a:close/>
                <a:moveTo>
                  <a:pt x="8372" y="38361"/>
                </a:moveTo>
                <a:lnTo>
                  <a:pt x="33680" y="38361"/>
                </a:lnTo>
                <a:lnTo>
                  <a:pt x="52638" y="101783"/>
                </a:lnTo>
                <a:lnTo>
                  <a:pt x="8372" y="38361"/>
                </a:lnTo>
                <a:close/>
                <a:moveTo>
                  <a:pt x="60240" y="107759"/>
                </a:moveTo>
                <a:lnTo>
                  <a:pt x="39358" y="38361"/>
                </a:lnTo>
                <a:lnTo>
                  <a:pt x="80930" y="38361"/>
                </a:lnTo>
                <a:lnTo>
                  <a:pt x="60240" y="107759"/>
                </a:lnTo>
                <a:close/>
                <a:moveTo>
                  <a:pt x="67650" y="101783"/>
                </a:moveTo>
                <a:lnTo>
                  <a:pt x="86607" y="38361"/>
                </a:lnTo>
                <a:lnTo>
                  <a:pt x="111916" y="38361"/>
                </a:lnTo>
                <a:lnTo>
                  <a:pt x="67650" y="1017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4245900" y="1814425"/>
            <a:ext cx="6522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”</a:t>
            </a:r>
            <a:endParaRPr sz="60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423" name="Google Shape;423;p5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424" name="Google Shape;424;p5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326;p45">
            <a:extLst>
              <a:ext uri="{FF2B5EF4-FFF2-40B4-BE49-F238E27FC236}">
                <a16:creationId xmlns:a16="http://schemas.microsoft.com/office/drawing/2014/main" id="{28637C34-6D67-EB02-0982-40DFA393F761}"/>
              </a:ext>
            </a:extLst>
          </p:cNvPr>
          <p:cNvGrpSpPr/>
          <p:nvPr/>
        </p:nvGrpSpPr>
        <p:grpSpPr>
          <a:xfrm>
            <a:off x="-1734173" y="75207"/>
            <a:ext cx="1398906" cy="1739218"/>
            <a:chOff x="0" y="46600"/>
            <a:chExt cx="3121800" cy="5004600"/>
          </a:xfrm>
        </p:grpSpPr>
        <p:sp>
          <p:nvSpPr>
            <p:cNvPr id="7" name="Google Shape;327;p45">
              <a:extLst>
                <a:ext uri="{FF2B5EF4-FFF2-40B4-BE49-F238E27FC236}">
                  <a16:creationId xmlns:a16="http://schemas.microsoft.com/office/drawing/2014/main" id="{B4279491-5156-CA44-7169-57B0E2622985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8;p45">
              <a:extLst>
                <a:ext uri="{FF2B5EF4-FFF2-40B4-BE49-F238E27FC236}">
                  <a16:creationId xmlns:a16="http://schemas.microsoft.com/office/drawing/2014/main" id="{F93D47BC-6D24-D510-E830-865E82A677F5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9;p45">
              <a:extLst>
                <a:ext uri="{FF2B5EF4-FFF2-40B4-BE49-F238E27FC236}">
                  <a16:creationId xmlns:a16="http://schemas.microsoft.com/office/drawing/2014/main" id="{24C67656-F193-7D1C-E7C2-940C29AD0BD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8E6D672-E8E6-7CCB-0B64-D0554A7F43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4"/>
          <a:stretch>
            <a:fillRect/>
          </a:stretch>
        </p:blipFill>
        <p:spPr>
          <a:xfrm>
            <a:off x="653654" y="1279394"/>
            <a:ext cx="4766071" cy="30594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799" y="1777840"/>
            <a:ext cx="2851547" cy="18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96749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Thiết kế</a:t>
            </a:r>
            <a:endParaRPr dirty="0"/>
          </a:p>
        </p:txBody>
      </p:sp>
      <p:sp>
        <p:nvSpPr>
          <p:cNvPr id="402" name="Google Shape;402;p50"/>
          <p:cNvSpPr txBox="1">
            <a:spLocks noGrp="1"/>
          </p:cNvSpPr>
          <p:nvPr>
            <p:ph type="subTitle" idx="2"/>
          </p:nvPr>
        </p:nvSpPr>
        <p:spPr>
          <a:xfrm>
            <a:off x="406765" y="70669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Thiết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kế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giao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diện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sản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phẩm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7" name="Google Shape;407;p50"/>
          <p:cNvSpPr/>
          <p:nvPr/>
        </p:nvSpPr>
        <p:spPr>
          <a:xfrm>
            <a:off x="1668722" y="4417933"/>
            <a:ext cx="1686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46376"/>
                </a:moveTo>
                <a:cubicBezTo>
                  <a:pt x="120000" y="44734"/>
                  <a:pt x="118050" y="43671"/>
                  <a:pt x="115036" y="43671"/>
                </a:cubicBezTo>
                <a:lnTo>
                  <a:pt x="74977" y="43671"/>
                </a:lnTo>
                <a:lnTo>
                  <a:pt x="99438" y="3574"/>
                </a:lnTo>
                <a:lnTo>
                  <a:pt x="99438" y="3574"/>
                </a:lnTo>
                <a:cubicBezTo>
                  <a:pt x="99438" y="3285"/>
                  <a:pt x="99970" y="2995"/>
                  <a:pt x="99970" y="2705"/>
                </a:cubicBezTo>
                <a:cubicBezTo>
                  <a:pt x="99970" y="1062"/>
                  <a:pt x="98020" y="0"/>
                  <a:pt x="95007" y="0"/>
                </a:cubicBezTo>
                <a:lnTo>
                  <a:pt x="45022" y="0"/>
                </a:lnTo>
                <a:cubicBezTo>
                  <a:pt x="42895" y="0"/>
                  <a:pt x="40945" y="869"/>
                  <a:pt x="40413" y="1932"/>
                </a:cubicBezTo>
                <a:lnTo>
                  <a:pt x="40413" y="1932"/>
                </a:lnTo>
                <a:lnTo>
                  <a:pt x="531" y="67342"/>
                </a:lnTo>
                <a:lnTo>
                  <a:pt x="531" y="67342"/>
                </a:lnTo>
                <a:cubicBezTo>
                  <a:pt x="531" y="67632"/>
                  <a:pt x="0" y="67922"/>
                  <a:pt x="0" y="68212"/>
                </a:cubicBezTo>
                <a:cubicBezTo>
                  <a:pt x="0" y="69855"/>
                  <a:pt x="1949" y="70917"/>
                  <a:pt x="4963" y="70917"/>
                </a:cubicBezTo>
                <a:lnTo>
                  <a:pt x="49453" y="70917"/>
                </a:lnTo>
                <a:lnTo>
                  <a:pt x="40059" y="117004"/>
                </a:lnTo>
                <a:lnTo>
                  <a:pt x="40059" y="117004"/>
                </a:lnTo>
                <a:lnTo>
                  <a:pt x="40059" y="117294"/>
                </a:lnTo>
                <a:cubicBezTo>
                  <a:pt x="40059" y="118937"/>
                  <a:pt x="42008" y="120000"/>
                  <a:pt x="45022" y="120000"/>
                </a:cubicBezTo>
                <a:cubicBezTo>
                  <a:pt x="46971" y="120000"/>
                  <a:pt x="48567" y="119420"/>
                  <a:pt x="49453" y="118357"/>
                </a:cubicBezTo>
                <a:lnTo>
                  <a:pt x="49453" y="118357"/>
                </a:lnTo>
                <a:lnTo>
                  <a:pt x="119468" y="47439"/>
                </a:lnTo>
                <a:lnTo>
                  <a:pt x="119468" y="47439"/>
                </a:lnTo>
                <a:cubicBezTo>
                  <a:pt x="120000" y="47149"/>
                  <a:pt x="120000" y="46956"/>
                  <a:pt x="120000" y="46376"/>
                </a:cubicBezTo>
                <a:close/>
                <a:moveTo>
                  <a:pt x="52998" y="103671"/>
                </a:moveTo>
                <a:lnTo>
                  <a:pt x="59911" y="68405"/>
                </a:lnTo>
                <a:lnTo>
                  <a:pt x="59911" y="68405"/>
                </a:lnTo>
                <a:lnTo>
                  <a:pt x="59911" y="68212"/>
                </a:lnTo>
                <a:cubicBezTo>
                  <a:pt x="59911" y="66570"/>
                  <a:pt x="57961" y="65410"/>
                  <a:pt x="54948" y="65410"/>
                </a:cubicBezTo>
                <a:lnTo>
                  <a:pt x="12053" y="65410"/>
                </a:lnTo>
                <a:lnTo>
                  <a:pt x="48567" y="5507"/>
                </a:lnTo>
                <a:lnTo>
                  <a:pt x="87917" y="5507"/>
                </a:lnTo>
                <a:lnTo>
                  <a:pt x="63456" y="45507"/>
                </a:lnTo>
                <a:lnTo>
                  <a:pt x="63456" y="45507"/>
                </a:lnTo>
                <a:cubicBezTo>
                  <a:pt x="63456" y="45797"/>
                  <a:pt x="62924" y="46086"/>
                  <a:pt x="62924" y="46376"/>
                </a:cubicBezTo>
                <a:cubicBezTo>
                  <a:pt x="62924" y="48019"/>
                  <a:pt x="65051" y="49082"/>
                  <a:pt x="68064" y="49082"/>
                </a:cubicBezTo>
                <a:lnTo>
                  <a:pt x="106528" y="49082"/>
                </a:lnTo>
                <a:lnTo>
                  <a:pt x="52998" y="1036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0"/>
          <p:cNvSpPr/>
          <p:nvPr/>
        </p:nvSpPr>
        <p:spPr>
          <a:xfrm>
            <a:off x="5717123" y="4446155"/>
            <a:ext cx="3048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35662"/>
                </a:moveTo>
                <a:cubicBezTo>
                  <a:pt x="120000" y="35084"/>
                  <a:pt x="119807" y="34602"/>
                  <a:pt x="119518" y="34024"/>
                </a:cubicBezTo>
                <a:lnTo>
                  <a:pt x="119518" y="34024"/>
                </a:lnTo>
                <a:lnTo>
                  <a:pt x="119230" y="33734"/>
                </a:lnTo>
                <a:cubicBezTo>
                  <a:pt x="119230" y="33734"/>
                  <a:pt x="119230" y="33445"/>
                  <a:pt x="118941" y="33445"/>
                </a:cubicBezTo>
                <a:lnTo>
                  <a:pt x="86607" y="1156"/>
                </a:lnTo>
                <a:lnTo>
                  <a:pt x="86607" y="1156"/>
                </a:lnTo>
                <a:cubicBezTo>
                  <a:pt x="86126" y="578"/>
                  <a:pt x="85260" y="0"/>
                  <a:pt x="84490" y="0"/>
                </a:cubicBezTo>
                <a:lnTo>
                  <a:pt x="35605" y="0"/>
                </a:lnTo>
                <a:cubicBezTo>
                  <a:pt x="34739" y="0"/>
                  <a:pt x="33969" y="578"/>
                  <a:pt x="33392" y="1156"/>
                </a:cubicBezTo>
                <a:lnTo>
                  <a:pt x="33392" y="1156"/>
                </a:lnTo>
                <a:lnTo>
                  <a:pt x="1058" y="33445"/>
                </a:lnTo>
                <a:cubicBezTo>
                  <a:pt x="1058" y="33445"/>
                  <a:pt x="769" y="33445"/>
                  <a:pt x="769" y="33734"/>
                </a:cubicBezTo>
                <a:lnTo>
                  <a:pt x="577" y="34024"/>
                </a:lnTo>
                <a:lnTo>
                  <a:pt x="577" y="34024"/>
                </a:lnTo>
                <a:cubicBezTo>
                  <a:pt x="288" y="34602"/>
                  <a:pt x="0" y="35084"/>
                  <a:pt x="0" y="35662"/>
                </a:cubicBezTo>
                <a:cubicBezTo>
                  <a:pt x="0" y="36240"/>
                  <a:pt x="288" y="36722"/>
                  <a:pt x="577" y="37301"/>
                </a:cubicBezTo>
                <a:lnTo>
                  <a:pt x="577" y="37301"/>
                </a:lnTo>
                <a:lnTo>
                  <a:pt x="57546" y="118939"/>
                </a:lnTo>
                <a:lnTo>
                  <a:pt x="57546" y="118939"/>
                </a:lnTo>
                <a:cubicBezTo>
                  <a:pt x="58123" y="119421"/>
                  <a:pt x="58893" y="120000"/>
                  <a:pt x="59759" y="120000"/>
                </a:cubicBezTo>
                <a:cubicBezTo>
                  <a:pt x="60529" y="120000"/>
                  <a:pt x="61395" y="119421"/>
                  <a:pt x="61876" y="118939"/>
                </a:cubicBezTo>
                <a:lnTo>
                  <a:pt x="61876" y="118939"/>
                </a:lnTo>
                <a:lnTo>
                  <a:pt x="118941" y="37301"/>
                </a:lnTo>
                <a:lnTo>
                  <a:pt x="118941" y="37301"/>
                </a:lnTo>
                <a:cubicBezTo>
                  <a:pt x="119807" y="36722"/>
                  <a:pt x="120000" y="36240"/>
                  <a:pt x="120000" y="35662"/>
                </a:cubicBezTo>
                <a:close/>
                <a:moveTo>
                  <a:pt x="83624" y="5783"/>
                </a:moveTo>
                <a:lnTo>
                  <a:pt x="110761" y="32963"/>
                </a:lnTo>
                <a:lnTo>
                  <a:pt x="86319" y="32963"/>
                </a:lnTo>
                <a:lnTo>
                  <a:pt x="72750" y="5783"/>
                </a:lnTo>
                <a:lnTo>
                  <a:pt x="83624" y="5783"/>
                </a:lnTo>
                <a:close/>
                <a:moveTo>
                  <a:pt x="66784" y="5783"/>
                </a:moveTo>
                <a:lnTo>
                  <a:pt x="80352" y="32963"/>
                </a:lnTo>
                <a:lnTo>
                  <a:pt x="40224" y="32963"/>
                </a:lnTo>
                <a:lnTo>
                  <a:pt x="53793" y="5783"/>
                </a:lnTo>
                <a:lnTo>
                  <a:pt x="66784" y="5783"/>
                </a:lnTo>
                <a:close/>
                <a:moveTo>
                  <a:pt x="36952" y="5783"/>
                </a:moveTo>
                <a:lnTo>
                  <a:pt x="47826" y="5783"/>
                </a:lnTo>
                <a:lnTo>
                  <a:pt x="34258" y="32963"/>
                </a:lnTo>
                <a:lnTo>
                  <a:pt x="9815" y="32963"/>
                </a:lnTo>
                <a:lnTo>
                  <a:pt x="36952" y="5783"/>
                </a:lnTo>
                <a:close/>
                <a:moveTo>
                  <a:pt x="8372" y="38361"/>
                </a:moveTo>
                <a:lnTo>
                  <a:pt x="33680" y="38361"/>
                </a:lnTo>
                <a:lnTo>
                  <a:pt x="52638" y="101783"/>
                </a:lnTo>
                <a:lnTo>
                  <a:pt x="8372" y="38361"/>
                </a:lnTo>
                <a:close/>
                <a:moveTo>
                  <a:pt x="60240" y="107759"/>
                </a:moveTo>
                <a:lnTo>
                  <a:pt x="39358" y="38361"/>
                </a:lnTo>
                <a:lnTo>
                  <a:pt x="80930" y="38361"/>
                </a:lnTo>
                <a:lnTo>
                  <a:pt x="60240" y="107759"/>
                </a:lnTo>
                <a:close/>
                <a:moveTo>
                  <a:pt x="67650" y="101783"/>
                </a:moveTo>
                <a:lnTo>
                  <a:pt x="86607" y="38361"/>
                </a:lnTo>
                <a:lnTo>
                  <a:pt x="111916" y="38361"/>
                </a:lnTo>
                <a:lnTo>
                  <a:pt x="67650" y="1017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4245900" y="1814425"/>
            <a:ext cx="6522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”</a:t>
            </a:r>
            <a:endParaRPr sz="60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423" name="Google Shape;423;p5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424" name="Google Shape;424;p5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326;p45">
            <a:extLst>
              <a:ext uri="{FF2B5EF4-FFF2-40B4-BE49-F238E27FC236}">
                <a16:creationId xmlns:a16="http://schemas.microsoft.com/office/drawing/2014/main" id="{28637C34-6D67-EB02-0982-40DFA393F761}"/>
              </a:ext>
            </a:extLst>
          </p:cNvPr>
          <p:cNvGrpSpPr/>
          <p:nvPr/>
        </p:nvGrpSpPr>
        <p:grpSpPr>
          <a:xfrm>
            <a:off x="-1734173" y="75207"/>
            <a:ext cx="1398906" cy="1739218"/>
            <a:chOff x="0" y="46600"/>
            <a:chExt cx="3121800" cy="5004600"/>
          </a:xfrm>
        </p:grpSpPr>
        <p:sp>
          <p:nvSpPr>
            <p:cNvPr id="7" name="Google Shape;327;p45">
              <a:extLst>
                <a:ext uri="{FF2B5EF4-FFF2-40B4-BE49-F238E27FC236}">
                  <a16:creationId xmlns:a16="http://schemas.microsoft.com/office/drawing/2014/main" id="{B4279491-5156-CA44-7169-57B0E2622985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8;p45">
              <a:extLst>
                <a:ext uri="{FF2B5EF4-FFF2-40B4-BE49-F238E27FC236}">
                  <a16:creationId xmlns:a16="http://schemas.microsoft.com/office/drawing/2014/main" id="{F93D47BC-6D24-D510-E830-865E82A677F5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9;p45">
              <a:extLst>
                <a:ext uri="{FF2B5EF4-FFF2-40B4-BE49-F238E27FC236}">
                  <a16:creationId xmlns:a16="http://schemas.microsoft.com/office/drawing/2014/main" id="{24C67656-F193-7D1C-E7C2-940C29AD0BD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8E6D672-E8E6-7CCB-0B64-D0554A7F43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2223995" y="1392384"/>
            <a:ext cx="4752975" cy="30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050164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Thiết kế</a:t>
            </a:r>
            <a:endParaRPr dirty="0"/>
          </a:p>
        </p:txBody>
      </p:sp>
      <p:sp>
        <p:nvSpPr>
          <p:cNvPr id="402" name="Google Shape;402;p50"/>
          <p:cNvSpPr txBox="1">
            <a:spLocks noGrp="1"/>
          </p:cNvSpPr>
          <p:nvPr>
            <p:ph type="subTitle" idx="2"/>
          </p:nvPr>
        </p:nvSpPr>
        <p:spPr>
          <a:xfrm>
            <a:off x="406765" y="70669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Thiết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kế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giao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diện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thống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dirty="0" err="1">
                <a:latin typeface="Muli"/>
                <a:ea typeface="Muli"/>
                <a:cs typeface="Muli"/>
                <a:sym typeface="Muli"/>
              </a:rPr>
              <a:t>kê</a:t>
            </a:r>
            <a:r>
              <a:rPr lang="en-US" dirty="0">
                <a:latin typeface="Muli"/>
                <a:ea typeface="Muli"/>
                <a:cs typeface="Muli"/>
                <a:sym typeface="Muli"/>
              </a:rPr>
              <a:t> </a:t>
            </a:r>
            <a:endParaRPr dirty="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7" name="Google Shape;407;p50"/>
          <p:cNvSpPr/>
          <p:nvPr/>
        </p:nvSpPr>
        <p:spPr>
          <a:xfrm>
            <a:off x="1668722" y="4417933"/>
            <a:ext cx="1686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46376"/>
                </a:moveTo>
                <a:cubicBezTo>
                  <a:pt x="120000" y="44734"/>
                  <a:pt x="118050" y="43671"/>
                  <a:pt x="115036" y="43671"/>
                </a:cubicBezTo>
                <a:lnTo>
                  <a:pt x="74977" y="43671"/>
                </a:lnTo>
                <a:lnTo>
                  <a:pt x="99438" y="3574"/>
                </a:lnTo>
                <a:lnTo>
                  <a:pt x="99438" y="3574"/>
                </a:lnTo>
                <a:cubicBezTo>
                  <a:pt x="99438" y="3285"/>
                  <a:pt x="99970" y="2995"/>
                  <a:pt x="99970" y="2705"/>
                </a:cubicBezTo>
                <a:cubicBezTo>
                  <a:pt x="99970" y="1062"/>
                  <a:pt x="98020" y="0"/>
                  <a:pt x="95007" y="0"/>
                </a:cubicBezTo>
                <a:lnTo>
                  <a:pt x="45022" y="0"/>
                </a:lnTo>
                <a:cubicBezTo>
                  <a:pt x="42895" y="0"/>
                  <a:pt x="40945" y="869"/>
                  <a:pt x="40413" y="1932"/>
                </a:cubicBezTo>
                <a:lnTo>
                  <a:pt x="40413" y="1932"/>
                </a:lnTo>
                <a:lnTo>
                  <a:pt x="531" y="67342"/>
                </a:lnTo>
                <a:lnTo>
                  <a:pt x="531" y="67342"/>
                </a:lnTo>
                <a:cubicBezTo>
                  <a:pt x="531" y="67632"/>
                  <a:pt x="0" y="67922"/>
                  <a:pt x="0" y="68212"/>
                </a:cubicBezTo>
                <a:cubicBezTo>
                  <a:pt x="0" y="69855"/>
                  <a:pt x="1949" y="70917"/>
                  <a:pt x="4963" y="70917"/>
                </a:cubicBezTo>
                <a:lnTo>
                  <a:pt x="49453" y="70917"/>
                </a:lnTo>
                <a:lnTo>
                  <a:pt x="40059" y="117004"/>
                </a:lnTo>
                <a:lnTo>
                  <a:pt x="40059" y="117004"/>
                </a:lnTo>
                <a:lnTo>
                  <a:pt x="40059" y="117294"/>
                </a:lnTo>
                <a:cubicBezTo>
                  <a:pt x="40059" y="118937"/>
                  <a:pt x="42008" y="120000"/>
                  <a:pt x="45022" y="120000"/>
                </a:cubicBezTo>
                <a:cubicBezTo>
                  <a:pt x="46971" y="120000"/>
                  <a:pt x="48567" y="119420"/>
                  <a:pt x="49453" y="118357"/>
                </a:cubicBezTo>
                <a:lnTo>
                  <a:pt x="49453" y="118357"/>
                </a:lnTo>
                <a:lnTo>
                  <a:pt x="119468" y="47439"/>
                </a:lnTo>
                <a:lnTo>
                  <a:pt x="119468" y="47439"/>
                </a:lnTo>
                <a:cubicBezTo>
                  <a:pt x="120000" y="47149"/>
                  <a:pt x="120000" y="46956"/>
                  <a:pt x="120000" y="46376"/>
                </a:cubicBezTo>
                <a:close/>
                <a:moveTo>
                  <a:pt x="52998" y="103671"/>
                </a:moveTo>
                <a:lnTo>
                  <a:pt x="59911" y="68405"/>
                </a:lnTo>
                <a:lnTo>
                  <a:pt x="59911" y="68405"/>
                </a:lnTo>
                <a:lnTo>
                  <a:pt x="59911" y="68212"/>
                </a:lnTo>
                <a:cubicBezTo>
                  <a:pt x="59911" y="66570"/>
                  <a:pt x="57961" y="65410"/>
                  <a:pt x="54948" y="65410"/>
                </a:cubicBezTo>
                <a:lnTo>
                  <a:pt x="12053" y="65410"/>
                </a:lnTo>
                <a:lnTo>
                  <a:pt x="48567" y="5507"/>
                </a:lnTo>
                <a:lnTo>
                  <a:pt x="87917" y="5507"/>
                </a:lnTo>
                <a:lnTo>
                  <a:pt x="63456" y="45507"/>
                </a:lnTo>
                <a:lnTo>
                  <a:pt x="63456" y="45507"/>
                </a:lnTo>
                <a:cubicBezTo>
                  <a:pt x="63456" y="45797"/>
                  <a:pt x="62924" y="46086"/>
                  <a:pt x="62924" y="46376"/>
                </a:cubicBezTo>
                <a:cubicBezTo>
                  <a:pt x="62924" y="48019"/>
                  <a:pt x="65051" y="49082"/>
                  <a:pt x="68064" y="49082"/>
                </a:cubicBezTo>
                <a:lnTo>
                  <a:pt x="106528" y="49082"/>
                </a:lnTo>
                <a:lnTo>
                  <a:pt x="52998" y="10367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50"/>
          <p:cNvSpPr/>
          <p:nvPr/>
        </p:nvSpPr>
        <p:spPr>
          <a:xfrm>
            <a:off x="5717123" y="4446155"/>
            <a:ext cx="304800" cy="29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35662"/>
                </a:moveTo>
                <a:cubicBezTo>
                  <a:pt x="120000" y="35084"/>
                  <a:pt x="119807" y="34602"/>
                  <a:pt x="119518" y="34024"/>
                </a:cubicBezTo>
                <a:lnTo>
                  <a:pt x="119518" y="34024"/>
                </a:lnTo>
                <a:lnTo>
                  <a:pt x="119230" y="33734"/>
                </a:lnTo>
                <a:cubicBezTo>
                  <a:pt x="119230" y="33734"/>
                  <a:pt x="119230" y="33445"/>
                  <a:pt x="118941" y="33445"/>
                </a:cubicBezTo>
                <a:lnTo>
                  <a:pt x="86607" y="1156"/>
                </a:lnTo>
                <a:lnTo>
                  <a:pt x="86607" y="1156"/>
                </a:lnTo>
                <a:cubicBezTo>
                  <a:pt x="86126" y="578"/>
                  <a:pt x="85260" y="0"/>
                  <a:pt x="84490" y="0"/>
                </a:cubicBezTo>
                <a:lnTo>
                  <a:pt x="35605" y="0"/>
                </a:lnTo>
                <a:cubicBezTo>
                  <a:pt x="34739" y="0"/>
                  <a:pt x="33969" y="578"/>
                  <a:pt x="33392" y="1156"/>
                </a:cubicBezTo>
                <a:lnTo>
                  <a:pt x="33392" y="1156"/>
                </a:lnTo>
                <a:lnTo>
                  <a:pt x="1058" y="33445"/>
                </a:lnTo>
                <a:cubicBezTo>
                  <a:pt x="1058" y="33445"/>
                  <a:pt x="769" y="33445"/>
                  <a:pt x="769" y="33734"/>
                </a:cubicBezTo>
                <a:lnTo>
                  <a:pt x="577" y="34024"/>
                </a:lnTo>
                <a:lnTo>
                  <a:pt x="577" y="34024"/>
                </a:lnTo>
                <a:cubicBezTo>
                  <a:pt x="288" y="34602"/>
                  <a:pt x="0" y="35084"/>
                  <a:pt x="0" y="35662"/>
                </a:cubicBezTo>
                <a:cubicBezTo>
                  <a:pt x="0" y="36240"/>
                  <a:pt x="288" y="36722"/>
                  <a:pt x="577" y="37301"/>
                </a:cubicBezTo>
                <a:lnTo>
                  <a:pt x="577" y="37301"/>
                </a:lnTo>
                <a:lnTo>
                  <a:pt x="57546" y="118939"/>
                </a:lnTo>
                <a:lnTo>
                  <a:pt x="57546" y="118939"/>
                </a:lnTo>
                <a:cubicBezTo>
                  <a:pt x="58123" y="119421"/>
                  <a:pt x="58893" y="120000"/>
                  <a:pt x="59759" y="120000"/>
                </a:cubicBezTo>
                <a:cubicBezTo>
                  <a:pt x="60529" y="120000"/>
                  <a:pt x="61395" y="119421"/>
                  <a:pt x="61876" y="118939"/>
                </a:cubicBezTo>
                <a:lnTo>
                  <a:pt x="61876" y="118939"/>
                </a:lnTo>
                <a:lnTo>
                  <a:pt x="118941" y="37301"/>
                </a:lnTo>
                <a:lnTo>
                  <a:pt x="118941" y="37301"/>
                </a:lnTo>
                <a:cubicBezTo>
                  <a:pt x="119807" y="36722"/>
                  <a:pt x="120000" y="36240"/>
                  <a:pt x="120000" y="35662"/>
                </a:cubicBezTo>
                <a:close/>
                <a:moveTo>
                  <a:pt x="83624" y="5783"/>
                </a:moveTo>
                <a:lnTo>
                  <a:pt x="110761" y="32963"/>
                </a:lnTo>
                <a:lnTo>
                  <a:pt x="86319" y="32963"/>
                </a:lnTo>
                <a:lnTo>
                  <a:pt x="72750" y="5783"/>
                </a:lnTo>
                <a:lnTo>
                  <a:pt x="83624" y="5783"/>
                </a:lnTo>
                <a:close/>
                <a:moveTo>
                  <a:pt x="66784" y="5783"/>
                </a:moveTo>
                <a:lnTo>
                  <a:pt x="80352" y="32963"/>
                </a:lnTo>
                <a:lnTo>
                  <a:pt x="40224" y="32963"/>
                </a:lnTo>
                <a:lnTo>
                  <a:pt x="53793" y="5783"/>
                </a:lnTo>
                <a:lnTo>
                  <a:pt x="66784" y="5783"/>
                </a:lnTo>
                <a:close/>
                <a:moveTo>
                  <a:pt x="36952" y="5783"/>
                </a:moveTo>
                <a:lnTo>
                  <a:pt x="47826" y="5783"/>
                </a:lnTo>
                <a:lnTo>
                  <a:pt x="34258" y="32963"/>
                </a:lnTo>
                <a:lnTo>
                  <a:pt x="9815" y="32963"/>
                </a:lnTo>
                <a:lnTo>
                  <a:pt x="36952" y="5783"/>
                </a:lnTo>
                <a:close/>
                <a:moveTo>
                  <a:pt x="8372" y="38361"/>
                </a:moveTo>
                <a:lnTo>
                  <a:pt x="33680" y="38361"/>
                </a:lnTo>
                <a:lnTo>
                  <a:pt x="52638" y="101783"/>
                </a:lnTo>
                <a:lnTo>
                  <a:pt x="8372" y="38361"/>
                </a:lnTo>
                <a:close/>
                <a:moveTo>
                  <a:pt x="60240" y="107759"/>
                </a:moveTo>
                <a:lnTo>
                  <a:pt x="39358" y="38361"/>
                </a:lnTo>
                <a:lnTo>
                  <a:pt x="80930" y="38361"/>
                </a:lnTo>
                <a:lnTo>
                  <a:pt x="60240" y="107759"/>
                </a:lnTo>
                <a:close/>
                <a:moveTo>
                  <a:pt x="67650" y="101783"/>
                </a:moveTo>
                <a:lnTo>
                  <a:pt x="86607" y="38361"/>
                </a:lnTo>
                <a:lnTo>
                  <a:pt x="111916" y="38361"/>
                </a:lnTo>
                <a:lnTo>
                  <a:pt x="67650" y="1017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0"/>
          <p:cNvSpPr txBox="1"/>
          <p:nvPr/>
        </p:nvSpPr>
        <p:spPr>
          <a:xfrm>
            <a:off x="4245900" y="1814425"/>
            <a:ext cx="652200" cy="1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”</a:t>
            </a:r>
            <a:endParaRPr sz="6000">
              <a:solidFill>
                <a:srgbClr val="FFFFFF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grpSp>
        <p:nvGrpSpPr>
          <p:cNvPr id="423" name="Google Shape;423;p5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424" name="Google Shape;424;p5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326;p45">
            <a:extLst>
              <a:ext uri="{FF2B5EF4-FFF2-40B4-BE49-F238E27FC236}">
                <a16:creationId xmlns:a16="http://schemas.microsoft.com/office/drawing/2014/main" id="{28637C34-6D67-EB02-0982-40DFA393F761}"/>
              </a:ext>
            </a:extLst>
          </p:cNvPr>
          <p:cNvGrpSpPr/>
          <p:nvPr/>
        </p:nvGrpSpPr>
        <p:grpSpPr>
          <a:xfrm>
            <a:off x="-1734173" y="75207"/>
            <a:ext cx="1398906" cy="1739218"/>
            <a:chOff x="0" y="46600"/>
            <a:chExt cx="3121800" cy="5004600"/>
          </a:xfrm>
        </p:grpSpPr>
        <p:sp>
          <p:nvSpPr>
            <p:cNvPr id="7" name="Google Shape;327;p45">
              <a:extLst>
                <a:ext uri="{FF2B5EF4-FFF2-40B4-BE49-F238E27FC236}">
                  <a16:creationId xmlns:a16="http://schemas.microsoft.com/office/drawing/2014/main" id="{B4279491-5156-CA44-7169-57B0E2622985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8;p45">
              <a:extLst>
                <a:ext uri="{FF2B5EF4-FFF2-40B4-BE49-F238E27FC236}">
                  <a16:creationId xmlns:a16="http://schemas.microsoft.com/office/drawing/2014/main" id="{F93D47BC-6D24-D510-E830-865E82A677F5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9;p45">
              <a:extLst>
                <a:ext uri="{FF2B5EF4-FFF2-40B4-BE49-F238E27FC236}">
                  <a16:creationId xmlns:a16="http://schemas.microsoft.com/office/drawing/2014/main" id="{24C67656-F193-7D1C-E7C2-940C29AD0BD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8E6D672-E8E6-7CCB-0B64-D0554A7F43F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A758BF-2E55-CEE7-D9C6-9F87F300A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7259" y="1419132"/>
            <a:ext cx="2383708" cy="1575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97A48B-B482-114D-3E4E-4BF28869E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876" y="1419132"/>
            <a:ext cx="2388137" cy="15752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547636-1295-7564-A15C-4934A83315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2883" y="3092181"/>
            <a:ext cx="2251468" cy="148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40628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Đóng gói</a:t>
            </a:r>
            <a:endParaRPr dirty="0"/>
          </a:p>
        </p:txBody>
      </p:sp>
      <p:sp>
        <p:nvSpPr>
          <p:cNvPr id="510" name="Google Shape;510;p53"/>
          <p:cNvSpPr txBox="1">
            <a:spLocks noGrp="1"/>
          </p:cNvSpPr>
          <p:nvPr>
            <p:ph type="body" idx="1"/>
          </p:nvPr>
        </p:nvSpPr>
        <p:spPr>
          <a:xfrm>
            <a:off x="530627" y="1185024"/>
            <a:ext cx="3591900" cy="23863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spcBef>
                <a:spcPts val="600"/>
              </a:spcBef>
              <a:buFont typeface="Times New Roman" panose="02020603050405020304" pitchFamily="18" charset="0"/>
              <a:buChar char="-"/>
            </a:pP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Môi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trường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lập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trình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yêu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Java, Python</a:t>
            </a:r>
          </a:p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Kích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thước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tệp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</a:p>
          <a:p>
            <a:pPr marL="342900" lvl="0" indent="-342900">
              <a:lnSpc>
                <a:spcPct val="150000"/>
              </a:lnSpc>
              <a:buFont typeface="Times New Roman" panose="02020603050405020304" pitchFamily="18" charset="0"/>
              <a:buChar char="-"/>
            </a:pP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Yêu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cầu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hành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Windown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10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trở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lên</a:t>
            </a:r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lvl="0" indent="0" algn="just" rtl="0">
              <a:lnSpc>
                <a:spcPct val="150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050" dirty="0">
              <a:solidFill>
                <a:schemeClr val="tx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" name="Google Shape;947;p67">
            <a:extLst>
              <a:ext uri="{FF2B5EF4-FFF2-40B4-BE49-F238E27FC236}">
                <a16:creationId xmlns:a16="http://schemas.microsoft.com/office/drawing/2014/main" id="{23EE9FA5-8B4F-3522-54CA-8292A63E803D}"/>
              </a:ext>
            </a:extLst>
          </p:cNvPr>
          <p:cNvGrpSpPr/>
          <p:nvPr/>
        </p:nvGrpSpPr>
        <p:grpSpPr>
          <a:xfrm>
            <a:off x="4508390" y="1147450"/>
            <a:ext cx="4247918" cy="3486499"/>
            <a:chOff x="4346475" y="974007"/>
            <a:chExt cx="4196304" cy="3444136"/>
          </a:xfrm>
        </p:grpSpPr>
        <p:sp>
          <p:nvSpPr>
            <p:cNvPr id="7" name="Google Shape;948;p67">
              <a:extLst>
                <a:ext uri="{FF2B5EF4-FFF2-40B4-BE49-F238E27FC236}">
                  <a16:creationId xmlns:a16="http://schemas.microsoft.com/office/drawing/2014/main" id="{55571588-FEB3-875F-8187-BFA6C3ED5CE6}"/>
                </a:ext>
              </a:extLst>
            </p:cNvPr>
            <p:cNvSpPr/>
            <p:nvPr/>
          </p:nvSpPr>
          <p:spPr>
            <a:xfrm>
              <a:off x="6014709" y="3844131"/>
              <a:ext cx="839100" cy="41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lnTo>
                    <a:pt x="0" y="120000"/>
                  </a:lnTo>
                  <a:lnTo>
                    <a:pt x="9286" y="0"/>
                  </a:lnTo>
                  <a:lnTo>
                    <a:pt x="111441" y="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49;p67">
              <a:extLst>
                <a:ext uri="{FF2B5EF4-FFF2-40B4-BE49-F238E27FC236}">
                  <a16:creationId xmlns:a16="http://schemas.microsoft.com/office/drawing/2014/main" id="{7729D130-8460-9CF0-C5F0-627870841044}"/>
                </a:ext>
              </a:extLst>
            </p:cNvPr>
            <p:cNvSpPr/>
            <p:nvPr/>
          </p:nvSpPr>
          <p:spPr>
            <a:xfrm>
              <a:off x="5947589" y="4418143"/>
              <a:ext cx="125850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823" y="120000"/>
                  </a:moveTo>
                  <a:cubicBezTo>
                    <a:pt x="1865" y="120000"/>
                    <a:pt x="1865" y="120000"/>
                    <a:pt x="1865" y="120000"/>
                  </a:cubicBezTo>
                  <a:cubicBezTo>
                    <a:pt x="777" y="120000"/>
                    <a:pt x="0" y="113750"/>
                    <a:pt x="0" y="105000"/>
                  </a:cubicBezTo>
                  <a:cubicBezTo>
                    <a:pt x="0" y="102500"/>
                    <a:pt x="0" y="100000"/>
                    <a:pt x="310" y="97500"/>
                  </a:cubicBezTo>
                  <a:cubicBezTo>
                    <a:pt x="7461" y="6250"/>
                    <a:pt x="7461" y="6250"/>
                    <a:pt x="7461" y="6250"/>
                  </a:cubicBezTo>
                  <a:cubicBezTo>
                    <a:pt x="7772" y="2500"/>
                    <a:pt x="8393" y="0"/>
                    <a:pt x="9015" y="0"/>
                  </a:cubicBezTo>
                  <a:cubicBezTo>
                    <a:pt x="111139" y="0"/>
                    <a:pt x="111139" y="0"/>
                    <a:pt x="111139" y="0"/>
                  </a:cubicBezTo>
                  <a:cubicBezTo>
                    <a:pt x="111761" y="0"/>
                    <a:pt x="112383" y="2500"/>
                    <a:pt x="112694" y="7500"/>
                  </a:cubicBezTo>
                  <a:cubicBezTo>
                    <a:pt x="119378" y="97500"/>
                    <a:pt x="119378" y="97500"/>
                    <a:pt x="119378" y="97500"/>
                  </a:cubicBezTo>
                  <a:cubicBezTo>
                    <a:pt x="120000" y="105000"/>
                    <a:pt x="119689" y="113750"/>
                    <a:pt x="118756" y="118750"/>
                  </a:cubicBezTo>
                  <a:cubicBezTo>
                    <a:pt x="118445" y="120000"/>
                    <a:pt x="118134" y="120000"/>
                    <a:pt x="117823" y="120000"/>
                  </a:cubicBezTo>
                  <a:close/>
                </a:path>
              </a:pathLst>
            </a:custGeom>
            <a:solidFill>
              <a:srgbClr val="BFBDC0"/>
            </a:solidFill>
            <a:ln>
              <a:noFill/>
            </a:ln>
          </p:spPr>
          <p:txBody>
            <a:bodyPr spcFirstLastPara="1"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50;p67">
              <a:extLst>
                <a:ext uri="{FF2B5EF4-FFF2-40B4-BE49-F238E27FC236}">
                  <a16:creationId xmlns:a16="http://schemas.microsoft.com/office/drawing/2014/main" id="{10926D2C-3CC4-730A-7DA4-21579B1C3622}"/>
                </a:ext>
              </a:extLst>
            </p:cNvPr>
            <p:cNvSpPr/>
            <p:nvPr/>
          </p:nvSpPr>
          <p:spPr>
            <a:xfrm>
              <a:off x="4346475" y="974007"/>
              <a:ext cx="4194900" cy="2559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64" y="0"/>
                  </a:moveTo>
                  <a:cubicBezTo>
                    <a:pt x="2157" y="0"/>
                    <a:pt x="2157" y="0"/>
                    <a:pt x="2157" y="0"/>
                  </a:cubicBezTo>
                  <a:cubicBezTo>
                    <a:pt x="963" y="0"/>
                    <a:pt x="0" y="1618"/>
                    <a:pt x="0" y="3485"/>
                  </a:cubicBezTo>
                  <a:cubicBezTo>
                    <a:pt x="0" y="3485"/>
                    <a:pt x="0" y="118879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18008"/>
                    <a:pt x="119922" y="3485"/>
                    <a:pt x="119922" y="3485"/>
                  </a:cubicBezTo>
                  <a:cubicBezTo>
                    <a:pt x="119922" y="1618"/>
                    <a:pt x="118959" y="0"/>
                    <a:pt x="1177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51;p67">
              <a:extLst>
                <a:ext uri="{FF2B5EF4-FFF2-40B4-BE49-F238E27FC236}">
                  <a16:creationId xmlns:a16="http://schemas.microsoft.com/office/drawing/2014/main" id="{74637FCA-4BCE-AE2F-1D2C-B7B630D08F28}"/>
                </a:ext>
              </a:extLst>
            </p:cNvPr>
            <p:cNvSpPr/>
            <p:nvPr/>
          </p:nvSpPr>
          <p:spPr>
            <a:xfrm>
              <a:off x="4347879" y="3533698"/>
              <a:ext cx="4194900" cy="419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957" y="120000"/>
                  </a:moveTo>
                  <a:cubicBezTo>
                    <a:pt x="2157" y="120000"/>
                    <a:pt x="2157" y="120000"/>
                    <a:pt x="2157" y="120000"/>
                  </a:cubicBezTo>
                  <a:cubicBezTo>
                    <a:pt x="963" y="120000"/>
                    <a:pt x="0" y="107804"/>
                    <a:pt x="0" y="92682"/>
                  </a:cubicBezTo>
                  <a:cubicBezTo>
                    <a:pt x="0" y="92682"/>
                    <a:pt x="0" y="2926"/>
                    <a:pt x="0" y="0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120000" y="1463"/>
                    <a:pt x="120000" y="92682"/>
                    <a:pt x="120000" y="92682"/>
                  </a:cubicBezTo>
                  <a:cubicBezTo>
                    <a:pt x="120000" y="107804"/>
                    <a:pt x="119152" y="120000"/>
                    <a:pt x="117957" y="12000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52;p67">
              <a:extLst>
                <a:ext uri="{FF2B5EF4-FFF2-40B4-BE49-F238E27FC236}">
                  <a16:creationId xmlns:a16="http://schemas.microsoft.com/office/drawing/2014/main" id="{4FC34AE8-EE15-B002-570A-271E09B5F07F}"/>
                </a:ext>
              </a:extLst>
            </p:cNvPr>
            <p:cNvSpPr/>
            <p:nvPr/>
          </p:nvSpPr>
          <p:spPr>
            <a:xfrm>
              <a:off x="6410441" y="3711977"/>
              <a:ext cx="0" cy="0"/>
            </a:xfrm>
            <a:prstGeom prst="ellipse">
              <a:avLst/>
            </a:prstGeom>
            <a:solidFill>
              <a:srgbClr val="D5D3D7"/>
            </a:solidFill>
            <a:ln>
              <a:noFill/>
            </a:ln>
          </p:spPr>
          <p:txBody>
            <a:bodyPr spcFirstLastPara="1"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53;p67">
              <a:extLst>
                <a:ext uri="{FF2B5EF4-FFF2-40B4-BE49-F238E27FC236}">
                  <a16:creationId xmlns:a16="http://schemas.microsoft.com/office/drawing/2014/main" id="{BDE897F9-FB61-2C46-3230-1207A6F7757F}"/>
                </a:ext>
              </a:extLst>
            </p:cNvPr>
            <p:cNvSpPr/>
            <p:nvPr/>
          </p:nvSpPr>
          <p:spPr>
            <a:xfrm>
              <a:off x="6449595" y="1059312"/>
              <a:ext cx="0" cy="0"/>
            </a:xfrm>
            <a:prstGeom prst="ellipse">
              <a:avLst/>
            </a:prstGeom>
            <a:solidFill>
              <a:srgbClr val="626263"/>
            </a:solidFill>
            <a:ln>
              <a:noFill/>
            </a:ln>
          </p:spPr>
          <p:txBody>
            <a:bodyPr spcFirstLastPara="1" wrap="square" lIns="91375" tIns="45675" rIns="91375" bIns="456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54;p67">
              <a:extLst>
                <a:ext uri="{FF2B5EF4-FFF2-40B4-BE49-F238E27FC236}">
                  <a16:creationId xmlns:a16="http://schemas.microsoft.com/office/drawing/2014/main" id="{8BFB47B6-0C92-C986-6B01-691AD536FF0D}"/>
                </a:ext>
              </a:extLst>
            </p:cNvPr>
            <p:cNvSpPr/>
            <p:nvPr/>
          </p:nvSpPr>
          <p:spPr>
            <a:xfrm>
              <a:off x="4462057" y="1097605"/>
              <a:ext cx="3944400" cy="2312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64" y="0"/>
                  </a:moveTo>
                  <a:cubicBezTo>
                    <a:pt x="2157" y="0"/>
                    <a:pt x="2157" y="0"/>
                    <a:pt x="2157" y="0"/>
                  </a:cubicBezTo>
                  <a:cubicBezTo>
                    <a:pt x="963" y="0"/>
                    <a:pt x="0" y="1618"/>
                    <a:pt x="0" y="3485"/>
                  </a:cubicBezTo>
                  <a:cubicBezTo>
                    <a:pt x="0" y="3485"/>
                    <a:pt x="0" y="118879"/>
                    <a:pt x="0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118008"/>
                    <a:pt x="119922" y="3485"/>
                    <a:pt x="119922" y="3485"/>
                  </a:cubicBezTo>
                  <a:cubicBezTo>
                    <a:pt x="119922" y="1618"/>
                    <a:pt x="118959" y="0"/>
                    <a:pt x="117764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" name="Google Shape;955;p67" descr="Outline-Browsers-Presentation.png">
              <a:extLst>
                <a:ext uri="{FF2B5EF4-FFF2-40B4-BE49-F238E27FC236}">
                  <a16:creationId xmlns:a16="http://schemas.microsoft.com/office/drawing/2014/main" id="{DCC3C638-C2E4-8E73-188A-9EDCCAC2E4DB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5425" y="1228925"/>
              <a:ext cx="3917650" cy="2135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Google Shape;956;p67">
              <a:extLst>
                <a:ext uri="{FF2B5EF4-FFF2-40B4-BE49-F238E27FC236}">
                  <a16:creationId xmlns:a16="http://schemas.microsoft.com/office/drawing/2014/main" id="{191B17A8-9D7A-77B4-25AF-1F3930ABF1B7}"/>
                </a:ext>
              </a:extLst>
            </p:cNvPr>
            <p:cNvSpPr txBox="1"/>
            <p:nvPr/>
          </p:nvSpPr>
          <p:spPr>
            <a:xfrm>
              <a:off x="5237774" y="1817011"/>
              <a:ext cx="2412300" cy="102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Your Desktop</a:t>
              </a:r>
              <a:endParaRPr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5" name="Google Shape;492;p53">
            <a:extLst>
              <a:ext uri="{FF2B5EF4-FFF2-40B4-BE49-F238E27FC236}">
                <a16:creationId xmlns:a16="http://schemas.microsoft.com/office/drawing/2014/main" id="{841249E1-0C9B-8E23-583E-B053A2E95F53}"/>
              </a:ext>
            </a:extLst>
          </p:cNvPr>
          <p:cNvSpPr/>
          <p:nvPr/>
        </p:nvSpPr>
        <p:spPr>
          <a:xfrm>
            <a:off x="2488220" y="3710432"/>
            <a:ext cx="717000" cy="7170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" name="Google Shape;493;p53">
            <a:extLst>
              <a:ext uri="{FF2B5EF4-FFF2-40B4-BE49-F238E27FC236}">
                <a16:creationId xmlns:a16="http://schemas.microsoft.com/office/drawing/2014/main" id="{6E95AA25-EE95-652C-EFF8-504365A9D51D}"/>
              </a:ext>
            </a:extLst>
          </p:cNvPr>
          <p:cNvSpPr/>
          <p:nvPr/>
        </p:nvSpPr>
        <p:spPr>
          <a:xfrm>
            <a:off x="2493270" y="3710427"/>
            <a:ext cx="684900" cy="684900"/>
          </a:xfrm>
          <a:prstGeom prst="ellipse">
            <a:avLst/>
          </a:prstGeom>
          <a:solidFill>
            <a:srgbClr val="5477A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" name="Google Shape;494;p53">
            <a:extLst>
              <a:ext uri="{FF2B5EF4-FFF2-40B4-BE49-F238E27FC236}">
                <a16:creationId xmlns:a16="http://schemas.microsoft.com/office/drawing/2014/main" id="{47C46062-8DD2-274B-602D-2D432370D3B1}"/>
              </a:ext>
            </a:extLst>
          </p:cNvPr>
          <p:cNvSpPr/>
          <p:nvPr/>
        </p:nvSpPr>
        <p:spPr>
          <a:xfrm>
            <a:off x="2652420" y="3869578"/>
            <a:ext cx="366600" cy="366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43574"/>
                </a:moveTo>
                <a:lnTo>
                  <a:pt x="76328" y="43574"/>
                </a:lnTo>
                <a:lnTo>
                  <a:pt x="60000" y="0"/>
                </a:lnTo>
                <a:lnTo>
                  <a:pt x="43574" y="43574"/>
                </a:lnTo>
                <a:lnTo>
                  <a:pt x="0" y="43574"/>
                </a:lnTo>
                <a:lnTo>
                  <a:pt x="35458" y="70917"/>
                </a:lnTo>
                <a:lnTo>
                  <a:pt x="19033" y="120000"/>
                </a:lnTo>
                <a:lnTo>
                  <a:pt x="60000" y="89951"/>
                </a:lnTo>
                <a:lnTo>
                  <a:pt x="100869" y="120000"/>
                </a:lnTo>
                <a:lnTo>
                  <a:pt x="84541" y="70917"/>
                </a:lnTo>
                <a:lnTo>
                  <a:pt x="120000" y="43574"/>
                </a:lnTo>
                <a:close/>
                <a:moveTo>
                  <a:pt x="90241" y="105507"/>
                </a:moveTo>
                <a:lnTo>
                  <a:pt x="63285" y="85603"/>
                </a:lnTo>
                <a:lnTo>
                  <a:pt x="60000" y="83188"/>
                </a:lnTo>
                <a:lnTo>
                  <a:pt x="56714" y="85603"/>
                </a:lnTo>
                <a:lnTo>
                  <a:pt x="29758" y="105507"/>
                </a:lnTo>
                <a:lnTo>
                  <a:pt x="40579" y="72753"/>
                </a:lnTo>
                <a:lnTo>
                  <a:pt x="41739" y="68985"/>
                </a:lnTo>
                <a:lnTo>
                  <a:pt x="38743" y="66473"/>
                </a:lnTo>
                <a:lnTo>
                  <a:pt x="16038" y="49082"/>
                </a:lnTo>
                <a:lnTo>
                  <a:pt x="47439" y="49082"/>
                </a:lnTo>
                <a:lnTo>
                  <a:pt x="48792" y="45507"/>
                </a:lnTo>
                <a:lnTo>
                  <a:pt x="60000" y="15555"/>
                </a:lnTo>
                <a:lnTo>
                  <a:pt x="71111" y="45507"/>
                </a:lnTo>
                <a:lnTo>
                  <a:pt x="72560" y="49082"/>
                </a:lnTo>
                <a:lnTo>
                  <a:pt x="103864" y="49082"/>
                </a:lnTo>
                <a:lnTo>
                  <a:pt x="81256" y="66473"/>
                </a:lnTo>
                <a:lnTo>
                  <a:pt x="78260" y="68985"/>
                </a:lnTo>
                <a:lnTo>
                  <a:pt x="90241" y="10550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495;p53">
            <a:extLst>
              <a:ext uri="{FF2B5EF4-FFF2-40B4-BE49-F238E27FC236}">
                <a16:creationId xmlns:a16="http://schemas.microsoft.com/office/drawing/2014/main" id="{07F806F4-55D3-71F1-376E-DD68D69EAD43}"/>
              </a:ext>
            </a:extLst>
          </p:cNvPr>
          <p:cNvSpPr/>
          <p:nvPr/>
        </p:nvSpPr>
        <p:spPr>
          <a:xfrm>
            <a:off x="155439" y="3293640"/>
            <a:ext cx="717000" cy="7170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9" name="Google Shape;496;p53">
            <a:extLst>
              <a:ext uri="{FF2B5EF4-FFF2-40B4-BE49-F238E27FC236}">
                <a16:creationId xmlns:a16="http://schemas.microsoft.com/office/drawing/2014/main" id="{065854FE-299C-0C26-41D0-154C12682E17}"/>
              </a:ext>
            </a:extLst>
          </p:cNvPr>
          <p:cNvSpPr/>
          <p:nvPr/>
        </p:nvSpPr>
        <p:spPr>
          <a:xfrm>
            <a:off x="160489" y="3293635"/>
            <a:ext cx="684900" cy="684900"/>
          </a:xfrm>
          <a:prstGeom prst="ellipse">
            <a:avLst/>
          </a:prstGeom>
          <a:solidFill>
            <a:srgbClr val="5477A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0" name="Google Shape;497;p53">
            <a:extLst>
              <a:ext uri="{FF2B5EF4-FFF2-40B4-BE49-F238E27FC236}">
                <a16:creationId xmlns:a16="http://schemas.microsoft.com/office/drawing/2014/main" id="{ACA2335F-FF3E-0D7B-6E5E-FA09AA74758C}"/>
              </a:ext>
            </a:extLst>
          </p:cNvPr>
          <p:cNvSpPr/>
          <p:nvPr/>
        </p:nvSpPr>
        <p:spPr>
          <a:xfrm>
            <a:off x="319638" y="3464370"/>
            <a:ext cx="366600" cy="366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5951" y="47903"/>
                </a:moveTo>
                <a:lnTo>
                  <a:pt x="110168" y="46554"/>
                </a:lnTo>
                <a:cubicBezTo>
                  <a:pt x="109108" y="42216"/>
                  <a:pt x="107180" y="37879"/>
                  <a:pt x="105060" y="34024"/>
                </a:cubicBezTo>
                <a:lnTo>
                  <a:pt x="108048" y="28915"/>
                </a:lnTo>
                <a:cubicBezTo>
                  <a:pt x="108819" y="26987"/>
                  <a:pt x="109686" y="24771"/>
                  <a:pt x="108048" y="23132"/>
                </a:cubicBezTo>
                <a:lnTo>
                  <a:pt x="96867" y="12048"/>
                </a:lnTo>
                <a:cubicBezTo>
                  <a:pt x="96096" y="11180"/>
                  <a:pt x="95228" y="10891"/>
                  <a:pt x="94457" y="10891"/>
                </a:cubicBezTo>
                <a:cubicBezTo>
                  <a:pt x="93301" y="10891"/>
                  <a:pt x="92240" y="11469"/>
                  <a:pt x="91180" y="12048"/>
                </a:cubicBezTo>
                <a:lnTo>
                  <a:pt x="85975" y="15036"/>
                </a:lnTo>
                <a:cubicBezTo>
                  <a:pt x="82216" y="12819"/>
                  <a:pt x="77879" y="10891"/>
                  <a:pt x="73445" y="9831"/>
                </a:cubicBezTo>
                <a:lnTo>
                  <a:pt x="72096" y="4144"/>
                </a:lnTo>
                <a:cubicBezTo>
                  <a:pt x="71614" y="2216"/>
                  <a:pt x="70265" y="0"/>
                  <a:pt x="68048" y="0"/>
                </a:cubicBezTo>
                <a:lnTo>
                  <a:pt x="51951" y="0"/>
                </a:lnTo>
                <a:cubicBezTo>
                  <a:pt x="49831" y="0"/>
                  <a:pt x="48481" y="1927"/>
                  <a:pt x="47903" y="4144"/>
                </a:cubicBezTo>
                <a:lnTo>
                  <a:pt x="46554" y="9831"/>
                </a:lnTo>
                <a:cubicBezTo>
                  <a:pt x="42216" y="10891"/>
                  <a:pt x="37879" y="12819"/>
                  <a:pt x="34024" y="15036"/>
                </a:cubicBezTo>
                <a:lnTo>
                  <a:pt x="28915" y="12048"/>
                </a:lnTo>
                <a:cubicBezTo>
                  <a:pt x="28048" y="11469"/>
                  <a:pt x="26698" y="10891"/>
                  <a:pt x="25638" y="10891"/>
                </a:cubicBezTo>
                <a:cubicBezTo>
                  <a:pt x="24771" y="10891"/>
                  <a:pt x="24000" y="11180"/>
                  <a:pt x="23132" y="12048"/>
                </a:cubicBezTo>
                <a:lnTo>
                  <a:pt x="12048" y="23132"/>
                </a:lnTo>
                <a:cubicBezTo>
                  <a:pt x="10409" y="24771"/>
                  <a:pt x="11180" y="26987"/>
                  <a:pt x="12048" y="28915"/>
                </a:cubicBezTo>
                <a:lnTo>
                  <a:pt x="15036" y="34024"/>
                </a:lnTo>
                <a:cubicBezTo>
                  <a:pt x="12819" y="37879"/>
                  <a:pt x="10891" y="42216"/>
                  <a:pt x="9831" y="46554"/>
                </a:cubicBezTo>
                <a:lnTo>
                  <a:pt x="4144" y="47903"/>
                </a:lnTo>
                <a:cubicBezTo>
                  <a:pt x="2216" y="48481"/>
                  <a:pt x="0" y="49831"/>
                  <a:pt x="0" y="51951"/>
                </a:cubicBezTo>
                <a:lnTo>
                  <a:pt x="0" y="68048"/>
                </a:lnTo>
                <a:cubicBezTo>
                  <a:pt x="0" y="70265"/>
                  <a:pt x="1927" y="71325"/>
                  <a:pt x="4144" y="72096"/>
                </a:cubicBezTo>
                <a:lnTo>
                  <a:pt x="9831" y="73445"/>
                </a:lnTo>
                <a:cubicBezTo>
                  <a:pt x="10891" y="77879"/>
                  <a:pt x="12819" y="82216"/>
                  <a:pt x="15036" y="85975"/>
                </a:cubicBezTo>
                <a:lnTo>
                  <a:pt x="12048" y="91180"/>
                </a:lnTo>
                <a:cubicBezTo>
                  <a:pt x="10891" y="92819"/>
                  <a:pt x="10409" y="95228"/>
                  <a:pt x="12048" y="96867"/>
                </a:cubicBezTo>
                <a:lnTo>
                  <a:pt x="23132" y="108048"/>
                </a:lnTo>
                <a:cubicBezTo>
                  <a:pt x="24000" y="108819"/>
                  <a:pt x="24771" y="108819"/>
                  <a:pt x="25638" y="108819"/>
                </a:cubicBezTo>
                <a:cubicBezTo>
                  <a:pt x="26698" y="108819"/>
                  <a:pt x="27759" y="108337"/>
                  <a:pt x="28915" y="108048"/>
                </a:cubicBezTo>
                <a:lnTo>
                  <a:pt x="34024" y="105060"/>
                </a:lnTo>
                <a:cubicBezTo>
                  <a:pt x="37879" y="107180"/>
                  <a:pt x="42216" y="109108"/>
                  <a:pt x="46554" y="110168"/>
                </a:cubicBezTo>
                <a:lnTo>
                  <a:pt x="47903" y="115951"/>
                </a:lnTo>
                <a:cubicBezTo>
                  <a:pt x="48481" y="117783"/>
                  <a:pt x="49831" y="120000"/>
                  <a:pt x="51951" y="120000"/>
                </a:cubicBezTo>
                <a:lnTo>
                  <a:pt x="68048" y="120000"/>
                </a:lnTo>
                <a:cubicBezTo>
                  <a:pt x="70265" y="120000"/>
                  <a:pt x="71325" y="118072"/>
                  <a:pt x="72096" y="115951"/>
                </a:cubicBezTo>
                <a:lnTo>
                  <a:pt x="73445" y="110168"/>
                </a:lnTo>
                <a:cubicBezTo>
                  <a:pt x="77879" y="109108"/>
                  <a:pt x="82216" y="107180"/>
                  <a:pt x="85975" y="105060"/>
                </a:cubicBezTo>
                <a:lnTo>
                  <a:pt x="91180" y="108048"/>
                </a:lnTo>
                <a:cubicBezTo>
                  <a:pt x="92240" y="108626"/>
                  <a:pt x="93301" y="108819"/>
                  <a:pt x="94457" y="108819"/>
                </a:cubicBezTo>
                <a:cubicBezTo>
                  <a:pt x="95228" y="108819"/>
                  <a:pt x="96096" y="108626"/>
                  <a:pt x="96867" y="108048"/>
                </a:cubicBezTo>
                <a:lnTo>
                  <a:pt x="108048" y="96867"/>
                </a:lnTo>
                <a:cubicBezTo>
                  <a:pt x="109686" y="95228"/>
                  <a:pt x="109108" y="93108"/>
                  <a:pt x="108048" y="91180"/>
                </a:cubicBezTo>
                <a:lnTo>
                  <a:pt x="105060" y="85975"/>
                </a:lnTo>
                <a:cubicBezTo>
                  <a:pt x="107180" y="82216"/>
                  <a:pt x="109108" y="77879"/>
                  <a:pt x="110168" y="73445"/>
                </a:cubicBezTo>
                <a:lnTo>
                  <a:pt x="115951" y="72096"/>
                </a:lnTo>
                <a:cubicBezTo>
                  <a:pt x="117783" y="71614"/>
                  <a:pt x="120000" y="70265"/>
                  <a:pt x="120000" y="68048"/>
                </a:cubicBezTo>
                <a:lnTo>
                  <a:pt x="120000" y="51951"/>
                </a:lnTo>
                <a:cubicBezTo>
                  <a:pt x="120000" y="49831"/>
                  <a:pt x="118072" y="48481"/>
                  <a:pt x="115951" y="47903"/>
                </a:cubicBezTo>
                <a:close/>
                <a:moveTo>
                  <a:pt x="114602" y="66698"/>
                </a:moveTo>
                <a:lnTo>
                  <a:pt x="114602" y="66698"/>
                </a:lnTo>
                <a:lnTo>
                  <a:pt x="108819" y="68048"/>
                </a:lnTo>
                <a:cubicBezTo>
                  <a:pt x="106987" y="68626"/>
                  <a:pt x="105349" y="69975"/>
                  <a:pt x="105060" y="71903"/>
                </a:cubicBezTo>
                <a:cubicBezTo>
                  <a:pt x="103903" y="75662"/>
                  <a:pt x="102361" y="79518"/>
                  <a:pt x="100433" y="82987"/>
                </a:cubicBezTo>
                <a:cubicBezTo>
                  <a:pt x="99373" y="84626"/>
                  <a:pt x="99373" y="86843"/>
                  <a:pt x="100433" y="88481"/>
                </a:cubicBezTo>
                <a:lnTo>
                  <a:pt x="103421" y="93301"/>
                </a:lnTo>
                <a:lnTo>
                  <a:pt x="93879" y="102843"/>
                </a:lnTo>
                <a:lnTo>
                  <a:pt x="93879" y="102843"/>
                </a:lnTo>
                <a:lnTo>
                  <a:pt x="88963" y="99855"/>
                </a:lnTo>
                <a:cubicBezTo>
                  <a:pt x="88192" y="99373"/>
                  <a:pt x="87132" y="99084"/>
                  <a:pt x="86265" y="99084"/>
                </a:cubicBezTo>
                <a:cubicBezTo>
                  <a:pt x="85493" y="99084"/>
                  <a:pt x="84337" y="99373"/>
                  <a:pt x="83566" y="99855"/>
                </a:cubicBezTo>
                <a:cubicBezTo>
                  <a:pt x="80000" y="101783"/>
                  <a:pt x="76240" y="103421"/>
                  <a:pt x="72385" y="104481"/>
                </a:cubicBezTo>
                <a:cubicBezTo>
                  <a:pt x="70457" y="105060"/>
                  <a:pt x="69108" y="106409"/>
                  <a:pt x="68626" y="108337"/>
                </a:cubicBezTo>
                <a:lnTo>
                  <a:pt x="67180" y="114024"/>
                </a:lnTo>
                <a:lnTo>
                  <a:pt x="67180" y="114024"/>
                </a:lnTo>
                <a:lnTo>
                  <a:pt x="53879" y="114024"/>
                </a:lnTo>
                <a:lnTo>
                  <a:pt x="52530" y="108337"/>
                </a:lnTo>
                <a:cubicBezTo>
                  <a:pt x="51951" y="106409"/>
                  <a:pt x="50602" y="104771"/>
                  <a:pt x="48771" y="104481"/>
                </a:cubicBezTo>
                <a:cubicBezTo>
                  <a:pt x="44915" y="103421"/>
                  <a:pt x="41156" y="101783"/>
                  <a:pt x="37590" y="99855"/>
                </a:cubicBezTo>
                <a:cubicBezTo>
                  <a:pt x="36722" y="99373"/>
                  <a:pt x="35662" y="99084"/>
                  <a:pt x="34891" y="99084"/>
                </a:cubicBezTo>
                <a:cubicBezTo>
                  <a:pt x="33734" y="99084"/>
                  <a:pt x="32963" y="99373"/>
                  <a:pt x="32096" y="99855"/>
                </a:cubicBezTo>
                <a:lnTo>
                  <a:pt x="27277" y="102843"/>
                </a:lnTo>
                <a:lnTo>
                  <a:pt x="27277" y="102843"/>
                </a:lnTo>
                <a:lnTo>
                  <a:pt x="17734" y="93301"/>
                </a:lnTo>
                <a:lnTo>
                  <a:pt x="20722" y="88481"/>
                </a:lnTo>
                <a:cubicBezTo>
                  <a:pt x="21783" y="86843"/>
                  <a:pt x="21783" y="84626"/>
                  <a:pt x="20722" y="82987"/>
                </a:cubicBezTo>
                <a:cubicBezTo>
                  <a:pt x="18506" y="79518"/>
                  <a:pt x="17156" y="75662"/>
                  <a:pt x="16096" y="71903"/>
                </a:cubicBezTo>
                <a:cubicBezTo>
                  <a:pt x="15518" y="69975"/>
                  <a:pt x="14168" y="68626"/>
                  <a:pt x="12240" y="68048"/>
                </a:cubicBezTo>
                <a:lnTo>
                  <a:pt x="6843" y="66698"/>
                </a:lnTo>
                <a:lnTo>
                  <a:pt x="6843" y="66698"/>
                </a:lnTo>
                <a:lnTo>
                  <a:pt x="6843" y="53397"/>
                </a:lnTo>
                <a:lnTo>
                  <a:pt x="12530" y="51951"/>
                </a:lnTo>
                <a:cubicBezTo>
                  <a:pt x="14457" y="51469"/>
                  <a:pt x="16096" y="50120"/>
                  <a:pt x="16385" y="48192"/>
                </a:cubicBezTo>
                <a:cubicBezTo>
                  <a:pt x="17445" y="44337"/>
                  <a:pt x="19084" y="40578"/>
                  <a:pt x="21012" y="37012"/>
                </a:cubicBezTo>
                <a:cubicBezTo>
                  <a:pt x="22072" y="35373"/>
                  <a:pt x="22072" y="33253"/>
                  <a:pt x="21012" y="31614"/>
                </a:cubicBezTo>
                <a:lnTo>
                  <a:pt x="18024" y="26698"/>
                </a:lnTo>
                <a:lnTo>
                  <a:pt x="18024" y="26698"/>
                </a:lnTo>
                <a:lnTo>
                  <a:pt x="27469" y="17156"/>
                </a:lnTo>
                <a:lnTo>
                  <a:pt x="32385" y="20144"/>
                </a:lnTo>
                <a:cubicBezTo>
                  <a:pt x="33253" y="20722"/>
                  <a:pt x="34313" y="21012"/>
                  <a:pt x="35084" y="21012"/>
                </a:cubicBezTo>
                <a:cubicBezTo>
                  <a:pt x="35951" y="21012"/>
                  <a:pt x="37012" y="20722"/>
                  <a:pt x="37879" y="20144"/>
                </a:cubicBezTo>
                <a:cubicBezTo>
                  <a:pt x="41349" y="18313"/>
                  <a:pt x="45204" y="16674"/>
                  <a:pt x="48963" y="15518"/>
                </a:cubicBezTo>
                <a:cubicBezTo>
                  <a:pt x="50891" y="15036"/>
                  <a:pt x="52240" y="13686"/>
                  <a:pt x="52819" y="11759"/>
                </a:cubicBezTo>
                <a:lnTo>
                  <a:pt x="54168" y="6072"/>
                </a:lnTo>
                <a:lnTo>
                  <a:pt x="67469" y="6072"/>
                </a:lnTo>
                <a:lnTo>
                  <a:pt x="67469" y="6072"/>
                </a:lnTo>
                <a:lnTo>
                  <a:pt x="68819" y="11759"/>
                </a:lnTo>
                <a:cubicBezTo>
                  <a:pt x="69397" y="13686"/>
                  <a:pt x="70746" y="15228"/>
                  <a:pt x="72674" y="15518"/>
                </a:cubicBezTo>
                <a:cubicBezTo>
                  <a:pt x="76433" y="16674"/>
                  <a:pt x="80289" y="18313"/>
                  <a:pt x="83855" y="20144"/>
                </a:cubicBezTo>
                <a:cubicBezTo>
                  <a:pt x="84626" y="20722"/>
                  <a:pt x="85686" y="21012"/>
                  <a:pt x="86554" y="21012"/>
                </a:cubicBezTo>
                <a:cubicBezTo>
                  <a:pt x="87614" y="21012"/>
                  <a:pt x="88481" y="20722"/>
                  <a:pt x="89253" y="20144"/>
                </a:cubicBezTo>
                <a:lnTo>
                  <a:pt x="94168" y="17156"/>
                </a:lnTo>
                <a:lnTo>
                  <a:pt x="103710" y="26698"/>
                </a:lnTo>
                <a:lnTo>
                  <a:pt x="103710" y="26698"/>
                </a:lnTo>
                <a:lnTo>
                  <a:pt x="100722" y="31614"/>
                </a:lnTo>
                <a:cubicBezTo>
                  <a:pt x="99566" y="33253"/>
                  <a:pt x="99566" y="35373"/>
                  <a:pt x="100722" y="37012"/>
                </a:cubicBezTo>
                <a:cubicBezTo>
                  <a:pt x="102554" y="40578"/>
                  <a:pt x="104192" y="44337"/>
                  <a:pt x="105349" y="48192"/>
                </a:cubicBezTo>
                <a:cubicBezTo>
                  <a:pt x="105831" y="50120"/>
                  <a:pt x="107180" y="51469"/>
                  <a:pt x="109108" y="51951"/>
                </a:cubicBezTo>
                <a:lnTo>
                  <a:pt x="114795" y="53397"/>
                </a:lnTo>
                <a:lnTo>
                  <a:pt x="114795" y="66698"/>
                </a:lnTo>
                <a:lnTo>
                  <a:pt x="114602" y="66698"/>
                </a:lnTo>
                <a:close/>
                <a:moveTo>
                  <a:pt x="60144" y="32674"/>
                </a:moveTo>
                <a:cubicBezTo>
                  <a:pt x="45204" y="32674"/>
                  <a:pt x="32963" y="44915"/>
                  <a:pt x="32963" y="59855"/>
                </a:cubicBezTo>
                <a:cubicBezTo>
                  <a:pt x="32963" y="74891"/>
                  <a:pt x="45204" y="87132"/>
                  <a:pt x="60144" y="87132"/>
                </a:cubicBezTo>
                <a:cubicBezTo>
                  <a:pt x="75084" y="87132"/>
                  <a:pt x="87325" y="74891"/>
                  <a:pt x="87325" y="59855"/>
                </a:cubicBezTo>
                <a:cubicBezTo>
                  <a:pt x="87325" y="44915"/>
                  <a:pt x="75084" y="32674"/>
                  <a:pt x="60144" y="32674"/>
                </a:cubicBezTo>
                <a:close/>
                <a:moveTo>
                  <a:pt x="60144" y="81638"/>
                </a:moveTo>
                <a:cubicBezTo>
                  <a:pt x="48192" y="81638"/>
                  <a:pt x="38361" y="71903"/>
                  <a:pt x="38361" y="59855"/>
                </a:cubicBezTo>
                <a:cubicBezTo>
                  <a:pt x="38361" y="47903"/>
                  <a:pt x="48192" y="38168"/>
                  <a:pt x="60144" y="38168"/>
                </a:cubicBezTo>
                <a:cubicBezTo>
                  <a:pt x="72096" y="38168"/>
                  <a:pt x="81927" y="47903"/>
                  <a:pt x="81927" y="59855"/>
                </a:cubicBezTo>
                <a:cubicBezTo>
                  <a:pt x="81927" y="71903"/>
                  <a:pt x="72096" y="81638"/>
                  <a:pt x="60144" y="816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498;p53">
            <a:extLst>
              <a:ext uri="{FF2B5EF4-FFF2-40B4-BE49-F238E27FC236}">
                <a16:creationId xmlns:a16="http://schemas.microsoft.com/office/drawing/2014/main" id="{7243C071-25A4-E399-DBB6-50C4E8A76E69}"/>
              </a:ext>
            </a:extLst>
          </p:cNvPr>
          <p:cNvSpPr/>
          <p:nvPr/>
        </p:nvSpPr>
        <p:spPr>
          <a:xfrm>
            <a:off x="167301" y="4095223"/>
            <a:ext cx="717000" cy="717000"/>
          </a:xfrm>
          <a:prstGeom prst="ellipse">
            <a:avLst/>
          </a:prstGeom>
          <a:solidFill>
            <a:srgbClr val="595959">
              <a:alpha val="1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0" name="Google Shape;499;p53">
            <a:extLst>
              <a:ext uri="{FF2B5EF4-FFF2-40B4-BE49-F238E27FC236}">
                <a16:creationId xmlns:a16="http://schemas.microsoft.com/office/drawing/2014/main" id="{6EBD9797-3406-4808-BAFE-D09376FEF7EA}"/>
              </a:ext>
            </a:extLst>
          </p:cNvPr>
          <p:cNvSpPr/>
          <p:nvPr/>
        </p:nvSpPr>
        <p:spPr>
          <a:xfrm>
            <a:off x="172351" y="4095218"/>
            <a:ext cx="684900" cy="684900"/>
          </a:xfrm>
          <a:prstGeom prst="ellipse">
            <a:avLst/>
          </a:prstGeom>
          <a:solidFill>
            <a:srgbClr val="5477A7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1" name="Google Shape;500;p53">
            <a:extLst>
              <a:ext uri="{FF2B5EF4-FFF2-40B4-BE49-F238E27FC236}">
                <a16:creationId xmlns:a16="http://schemas.microsoft.com/office/drawing/2014/main" id="{EB33EC1B-E7B2-E2C0-F6CC-5134E5E999F6}"/>
              </a:ext>
            </a:extLst>
          </p:cNvPr>
          <p:cNvSpPr/>
          <p:nvPr/>
        </p:nvSpPr>
        <p:spPr>
          <a:xfrm>
            <a:off x="331501" y="4270419"/>
            <a:ext cx="366600" cy="366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6398" y="81259"/>
                </a:moveTo>
                <a:lnTo>
                  <a:pt x="29202" y="78450"/>
                </a:lnTo>
                <a:cubicBezTo>
                  <a:pt x="29685" y="77966"/>
                  <a:pt x="29975" y="77384"/>
                  <a:pt x="29975" y="76610"/>
                </a:cubicBezTo>
                <a:cubicBezTo>
                  <a:pt x="29975" y="74963"/>
                  <a:pt x="28912" y="73801"/>
                  <a:pt x="27268" y="73801"/>
                </a:cubicBezTo>
                <a:cubicBezTo>
                  <a:pt x="26398" y="73801"/>
                  <a:pt x="25914" y="74092"/>
                  <a:pt x="25334" y="74673"/>
                </a:cubicBezTo>
                <a:lnTo>
                  <a:pt x="22626" y="77384"/>
                </a:lnTo>
                <a:cubicBezTo>
                  <a:pt x="22046" y="77966"/>
                  <a:pt x="21756" y="78450"/>
                  <a:pt x="21756" y="79322"/>
                </a:cubicBezTo>
                <a:cubicBezTo>
                  <a:pt x="21756" y="80968"/>
                  <a:pt x="22917" y="82033"/>
                  <a:pt x="24560" y="82033"/>
                </a:cubicBezTo>
                <a:cubicBezTo>
                  <a:pt x="25334" y="82033"/>
                  <a:pt x="25914" y="81743"/>
                  <a:pt x="26398" y="81259"/>
                </a:cubicBezTo>
                <a:close/>
                <a:moveTo>
                  <a:pt x="43609" y="79322"/>
                </a:moveTo>
                <a:cubicBezTo>
                  <a:pt x="43609" y="77675"/>
                  <a:pt x="42546" y="76610"/>
                  <a:pt x="40902" y="76610"/>
                </a:cubicBezTo>
                <a:cubicBezTo>
                  <a:pt x="40032" y="76610"/>
                  <a:pt x="39548" y="76803"/>
                  <a:pt x="38968" y="77384"/>
                </a:cubicBezTo>
                <a:lnTo>
                  <a:pt x="11700" y="104697"/>
                </a:lnTo>
                <a:cubicBezTo>
                  <a:pt x="11120" y="105278"/>
                  <a:pt x="10829" y="105859"/>
                  <a:pt x="10829" y="106634"/>
                </a:cubicBezTo>
                <a:cubicBezTo>
                  <a:pt x="10829" y="108280"/>
                  <a:pt x="11990" y="109346"/>
                  <a:pt x="13634" y="109346"/>
                </a:cubicBezTo>
                <a:cubicBezTo>
                  <a:pt x="14407" y="109346"/>
                  <a:pt x="14987" y="109152"/>
                  <a:pt x="15471" y="108571"/>
                </a:cubicBezTo>
                <a:lnTo>
                  <a:pt x="42836" y="81259"/>
                </a:lnTo>
                <a:cubicBezTo>
                  <a:pt x="43319" y="80677"/>
                  <a:pt x="43609" y="80096"/>
                  <a:pt x="43609" y="79322"/>
                </a:cubicBezTo>
                <a:close/>
                <a:moveTo>
                  <a:pt x="43609" y="90266"/>
                </a:moveTo>
                <a:cubicBezTo>
                  <a:pt x="42836" y="90266"/>
                  <a:pt x="42256" y="90556"/>
                  <a:pt x="41676" y="91041"/>
                </a:cubicBezTo>
                <a:lnTo>
                  <a:pt x="33553" y="99273"/>
                </a:lnTo>
                <a:cubicBezTo>
                  <a:pt x="32973" y="99854"/>
                  <a:pt x="32683" y="100338"/>
                  <a:pt x="32683" y="101210"/>
                </a:cubicBezTo>
                <a:cubicBezTo>
                  <a:pt x="32683" y="102857"/>
                  <a:pt x="33843" y="103922"/>
                  <a:pt x="35390" y="103922"/>
                </a:cubicBezTo>
                <a:cubicBezTo>
                  <a:pt x="36261" y="103922"/>
                  <a:pt x="36841" y="103631"/>
                  <a:pt x="37324" y="103050"/>
                </a:cubicBezTo>
                <a:lnTo>
                  <a:pt x="45543" y="94915"/>
                </a:lnTo>
                <a:cubicBezTo>
                  <a:pt x="46124" y="94334"/>
                  <a:pt x="46317" y="93753"/>
                  <a:pt x="46317" y="92978"/>
                </a:cubicBezTo>
                <a:cubicBezTo>
                  <a:pt x="46317" y="91331"/>
                  <a:pt x="45253" y="90266"/>
                  <a:pt x="43609" y="90266"/>
                </a:cubicBezTo>
                <a:close/>
                <a:moveTo>
                  <a:pt x="120000" y="2808"/>
                </a:moveTo>
                <a:cubicBezTo>
                  <a:pt x="120000" y="1162"/>
                  <a:pt x="118936" y="0"/>
                  <a:pt x="117292" y="0"/>
                </a:cubicBezTo>
                <a:cubicBezTo>
                  <a:pt x="116712" y="0"/>
                  <a:pt x="116518" y="0"/>
                  <a:pt x="116228" y="290"/>
                </a:cubicBezTo>
                <a:lnTo>
                  <a:pt x="116228" y="290"/>
                </a:lnTo>
                <a:lnTo>
                  <a:pt x="1547" y="49491"/>
                </a:lnTo>
                <a:lnTo>
                  <a:pt x="1547" y="49491"/>
                </a:lnTo>
                <a:lnTo>
                  <a:pt x="1547" y="49491"/>
                </a:lnTo>
                <a:lnTo>
                  <a:pt x="1547" y="49491"/>
                </a:lnTo>
                <a:cubicBezTo>
                  <a:pt x="773" y="50072"/>
                  <a:pt x="0" y="50847"/>
                  <a:pt x="0" y="52009"/>
                </a:cubicBezTo>
                <a:cubicBezTo>
                  <a:pt x="0" y="53365"/>
                  <a:pt x="773" y="54140"/>
                  <a:pt x="1837" y="54430"/>
                </a:cubicBezTo>
                <a:lnTo>
                  <a:pt x="1837" y="54430"/>
                </a:lnTo>
                <a:lnTo>
                  <a:pt x="46897" y="73026"/>
                </a:lnTo>
                <a:lnTo>
                  <a:pt x="65463" y="118159"/>
                </a:lnTo>
                <a:lnTo>
                  <a:pt x="65463" y="118159"/>
                </a:lnTo>
                <a:cubicBezTo>
                  <a:pt x="65753" y="119225"/>
                  <a:pt x="66817" y="120000"/>
                  <a:pt x="67880" y="120000"/>
                </a:cubicBezTo>
                <a:cubicBezTo>
                  <a:pt x="69041" y="120000"/>
                  <a:pt x="69814" y="119515"/>
                  <a:pt x="70394" y="118353"/>
                </a:cubicBezTo>
                <a:lnTo>
                  <a:pt x="70394" y="118353"/>
                </a:lnTo>
                <a:lnTo>
                  <a:pt x="70394" y="118353"/>
                </a:lnTo>
                <a:lnTo>
                  <a:pt x="70394" y="118353"/>
                </a:lnTo>
                <a:lnTo>
                  <a:pt x="119516" y="3583"/>
                </a:lnTo>
                <a:lnTo>
                  <a:pt x="119516" y="3583"/>
                </a:lnTo>
                <a:cubicBezTo>
                  <a:pt x="120000" y="3583"/>
                  <a:pt x="120000" y="3292"/>
                  <a:pt x="120000" y="2808"/>
                </a:cubicBezTo>
                <a:close/>
                <a:moveTo>
                  <a:pt x="9766" y="52009"/>
                </a:moveTo>
                <a:lnTo>
                  <a:pt x="105302" y="10944"/>
                </a:lnTo>
                <a:lnTo>
                  <a:pt x="48251" y="68087"/>
                </a:lnTo>
                <a:lnTo>
                  <a:pt x="9766" y="52009"/>
                </a:lnTo>
                <a:close/>
                <a:moveTo>
                  <a:pt x="68170" y="110508"/>
                </a:moveTo>
                <a:lnTo>
                  <a:pt x="52312" y="71670"/>
                </a:lnTo>
                <a:lnTo>
                  <a:pt x="109363" y="14527"/>
                </a:lnTo>
                <a:lnTo>
                  <a:pt x="68170" y="11050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2D96B1A3-BD8B-75CD-5EE2-641A0412A95C}"/>
              </a:ext>
            </a:extLst>
          </p:cNvPr>
          <p:cNvSpPr txBox="1"/>
          <p:nvPr/>
        </p:nvSpPr>
        <p:spPr>
          <a:xfrm>
            <a:off x="3398421" y="3899832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 Java</a:t>
            </a:r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F5D19DD5-652A-6576-23B9-56DEA5306E42}"/>
              </a:ext>
            </a:extLst>
          </p:cNvPr>
          <p:cNvSpPr txBox="1"/>
          <p:nvPr/>
        </p:nvSpPr>
        <p:spPr>
          <a:xfrm>
            <a:off x="1056060" y="4279379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5% Python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3A984BE9-01B7-D546-22A9-421B3BC2DC28}"/>
              </a:ext>
            </a:extLst>
          </p:cNvPr>
          <p:cNvSpPr txBox="1"/>
          <p:nvPr/>
        </p:nvSpPr>
        <p:spPr>
          <a:xfrm>
            <a:off x="1029999" y="3493781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5% SQL Server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62A354-D15C-2640-4F7A-FE89CB2BB42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56"/>
          <p:cNvGrpSpPr/>
          <p:nvPr/>
        </p:nvGrpSpPr>
        <p:grpSpPr>
          <a:xfrm>
            <a:off x="408590" y="2546863"/>
            <a:ext cx="8425349" cy="1409725"/>
            <a:chOff x="512851" y="2652925"/>
            <a:chExt cx="8425349" cy="1409725"/>
          </a:xfrm>
        </p:grpSpPr>
        <p:sp>
          <p:nvSpPr>
            <p:cNvPr id="576" name="Google Shape;576;p56"/>
            <p:cNvSpPr/>
            <p:nvPr/>
          </p:nvSpPr>
          <p:spPr>
            <a:xfrm rot="-5400000">
              <a:off x="787388" y="2388475"/>
              <a:ext cx="1389525" cy="1938600"/>
            </a:xfrm>
            <a:prstGeom prst="flowChartOffpageConnector">
              <a:avLst/>
            </a:prstGeom>
            <a:solidFill>
              <a:srgbClr val="595959">
                <a:alpha val="14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56"/>
            <p:cNvSpPr/>
            <p:nvPr/>
          </p:nvSpPr>
          <p:spPr>
            <a:xfrm>
              <a:off x="6976049" y="2657700"/>
              <a:ext cx="1962150" cy="1400175"/>
            </a:xfrm>
            <a:custGeom>
              <a:avLst/>
              <a:gdLst/>
              <a:ahLst/>
              <a:cxnLst/>
              <a:rect l="l" t="t" r="r" b="b"/>
              <a:pathLst>
                <a:path w="78486" h="56007" extrusionOk="0">
                  <a:moveTo>
                    <a:pt x="0" y="56007"/>
                  </a:moveTo>
                  <a:lnTo>
                    <a:pt x="16383" y="27813"/>
                  </a:lnTo>
                  <a:lnTo>
                    <a:pt x="762" y="0"/>
                  </a:lnTo>
                  <a:lnTo>
                    <a:pt x="78486" y="0"/>
                  </a:lnTo>
                  <a:lnTo>
                    <a:pt x="78486" y="56007"/>
                  </a:lnTo>
                  <a:close/>
                </a:path>
              </a:pathLst>
            </a:custGeom>
            <a:solidFill>
              <a:srgbClr val="595959">
                <a:alpha val="14620"/>
              </a:srgbClr>
            </a:solidFill>
            <a:ln>
              <a:noFill/>
            </a:ln>
          </p:spPr>
        </p:sp>
        <p:sp>
          <p:nvSpPr>
            <p:cNvPr id="578" name="Google Shape;578;p56"/>
            <p:cNvSpPr/>
            <p:nvPr/>
          </p:nvSpPr>
          <p:spPr>
            <a:xfrm>
              <a:off x="2451449" y="2652925"/>
              <a:ext cx="2253550" cy="1409725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595959">
                <a:alpha val="14620"/>
              </a:srgbClr>
            </a:solidFill>
            <a:ln>
              <a:noFill/>
            </a:ln>
          </p:spPr>
        </p:sp>
        <p:sp>
          <p:nvSpPr>
            <p:cNvPr id="579" name="Google Shape;579;p56"/>
            <p:cNvSpPr/>
            <p:nvPr/>
          </p:nvSpPr>
          <p:spPr>
            <a:xfrm>
              <a:off x="4705000" y="2652925"/>
              <a:ext cx="2253550" cy="1409725"/>
            </a:xfrm>
            <a:custGeom>
              <a:avLst/>
              <a:gdLst/>
              <a:ahLst/>
              <a:cxnLst/>
              <a:rect l="l" t="t" r="r" b="b"/>
              <a:pathLst>
                <a:path w="90142" h="56389" extrusionOk="0">
                  <a:moveTo>
                    <a:pt x="0" y="0"/>
                  </a:moveTo>
                  <a:lnTo>
                    <a:pt x="73914" y="0"/>
                  </a:lnTo>
                  <a:lnTo>
                    <a:pt x="90142" y="28107"/>
                  </a:lnTo>
                  <a:lnTo>
                    <a:pt x="73813" y="56389"/>
                  </a:lnTo>
                  <a:lnTo>
                    <a:pt x="0" y="56389"/>
                  </a:lnTo>
                  <a:lnTo>
                    <a:pt x="16140" y="28434"/>
                  </a:lnTo>
                  <a:close/>
                </a:path>
              </a:pathLst>
            </a:custGeom>
            <a:solidFill>
              <a:srgbClr val="595959">
                <a:alpha val="14620"/>
              </a:srgbClr>
            </a:solidFill>
            <a:ln>
              <a:noFill/>
            </a:ln>
          </p:spPr>
        </p:sp>
      </p:grpSp>
      <p:sp>
        <p:nvSpPr>
          <p:cNvPr id="580" name="Google Shape;580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Tổng kết quá trình</a:t>
            </a:r>
            <a:endParaRPr dirty="0"/>
          </a:p>
        </p:txBody>
      </p:sp>
      <p:sp>
        <p:nvSpPr>
          <p:cNvPr id="582" name="Google Shape;582;p56"/>
          <p:cNvSpPr/>
          <p:nvPr/>
        </p:nvSpPr>
        <p:spPr>
          <a:xfrm rot="-5400000">
            <a:off x="634988" y="2236075"/>
            <a:ext cx="1389525" cy="1938600"/>
          </a:xfrm>
          <a:prstGeom prst="flowChartOffpageConnector">
            <a:avLst/>
          </a:prstGeom>
          <a:solidFill>
            <a:srgbClr val="5E85B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56"/>
          <p:cNvSpPr/>
          <p:nvPr/>
        </p:nvSpPr>
        <p:spPr>
          <a:xfrm>
            <a:off x="6823649" y="2505300"/>
            <a:ext cx="1962150" cy="1400175"/>
          </a:xfrm>
          <a:custGeom>
            <a:avLst/>
            <a:gdLst/>
            <a:ahLst/>
            <a:cxnLst/>
            <a:rect l="l" t="t" r="r" b="b"/>
            <a:pathLst>
              <a:path w="78486" h="56007" extrusionOk="0">
                <a:moveTo>
                  <a:pt x="0" y="56007"/>
                </a:moveTo>
                <a:lnTo>
                  <a:pt x="16383" y="27813"/>
                </a:lnTo>
                <a:lnTo>
                  <a:pt x="762" y="0"/>
                </a:lnTo>
                <a:lnTo>
                  <a:pt x="78486" y="0"/>
                </a:lnTo>
                <a:lnTo>
                  <a:pt x="78486" y="56007"/>
                </a:lnTo>
                <a:close/>
              </a:path>
            </a:pathLst>
          </a:custGeom>
          <a:solidFill>
            <a:srgbClr val="415C80"/>
          </a:solidFill>
          <a:ln>
            <a:noFill/>
          </a:ln>
        </p:spPr>
      </p:sp>
      <p:sp>
        <p:nvSpPr>
          <p:cNvPr id="584" name="Google Shape;584;p56"/>
          <p:cNvSpPr/>
          <p:nvPr/>
        </p:nvSpPr>
        <p:spPr>
          <a:xfrm>
            <a:off x="2299049" y="2500525"/>
            <a:ext cx="2253550" cy="1409725"/>
          </a:xfrm>
          <a:custGeom>
            <a:avLst/>
            <a:gdLst/>
            <a:ahLst/>
            <a:cxnLst/>
            <a:rect l="l" t="t" r="r" b="b"/>
            <a:pathLst>
              <a:path w="90142" h="56389" extrusionOk="0">
                <a:moveTo>
                  <a:pt x="0" y="0"/>
                </a:moveTo>
                <a:lnTo>
                  <a:pt x="73914" y="0"/>
                </a:lnTo>
                <a:lnTo>
                  <a:pt x="90142" y="28107"/>
                </a:lnTo>
                <a:lnTo>
                  <a:pt x="73813" y="56389"/>
                </a:lnTo>
                <a:lnTo>
                  <a:pt x="0" y="56389"/>
                </a:lnTo>
                <a:lnTo>
                  <a:pt x="16140" y="28434"/>
                </a:lnTo>
                <a:close/>
              </a:path>
            </a:pathLst>
          </a:custGeom>
          <a:solidFill>
            <a:srgbClr val="415C80"/>
          </a:solidFill>
          <a:ln>
            <a:noFill/>
          </a:ln>
        </p:spPr>
      </p:sp>
      <p:sp>
        <p:nvSpPr>
          <p:cNvPr id="585" name="Google Shape;585;p56"/>
          <p:cNvSpPr/>
          <p:nvPr/>
        </p:nvSpPr>
        <p:spPr>
          <a:xfrm>
            <a:off x="4552600" y="2500525"/>
            <a:ext cx="2253550" cy="1409725"/>
          </a:xfrm>
          <a:custGeom>
            <a:avLst/>
            <a:gdLst/>
            <a:ahLst/>
            <a:cxnLst/>
            <a:rect l="l" t="t" r="r" b="b"/>
            <a:pathLst>
              <a:path w="90142" h="56389" extrusionOk="0">
                <a:moveTo>
                  <a:pt x="0" y="0"/>
                </a:moveTo>
                <a:lnTo>
                  <a:pt x="73914" y="0"/>
                </a:lnTo>
                <a:lnTo>
                  <a:pt x="90142" y="28107"/>
                </a:lnTo>
                <a:lnTo>
                  <a:pt x="73813" y="56389"/>
                </a:lnTo>
                <a:lnTo>
                  <a:pt x="0" y="56389"/>
                </a:lnTo>
                <a:lnTo>
                  <a:pt x="16140" y="28434"/>
                </a:lnTo>
                <a:close/>
              </a:path>
            </a:pathLst>
          </a:custGeom>
          <a:solidFill>
            <a:srgbClr val="5E85B9"/>
          </a:solidFill>
          <a:ln>
            <a:noFill/>
          </a:ln>
        </p:spPr>
      </p:sp>
      <p:sp>
        <p:nvSpPr>
          <p:cNvPr id="588" name="Google Shape;588;p56"/>
          <p:cNvSpPr txBox="1"/>
          <p:nvPr/>
        </p:nvSpPr>
        <p:spPr>
          <a:xfrm>
            <a:off x="358199" y="1560604"/>
            <a:ext cx="16383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Thu thập thông tin và yêu cầu  của khách hàng</a:t>
            </a:r>
            <a:endParaRPr sz="1600" b="1" dirty="0">
              <a:solidFill>
                <a:srgbClr val="4E6E9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1" name="Google Shape;591;p56"/>
          <p:cNvSpPr txBox="1"/>
          <p:nvPr/>
        </p:nvSpPr>
        <p:spPr>
          <a:xfrm>
            <a:off x="2347188" y="3964800"/>
            <a:ext cx="1638300" cy="962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Lên kế hoạch  Chuẩn bị những dữ liệu cần thiết</a:t>
            </a:r>
            <a:endParaRPr sz="1600" b="1" dirty="0">
              <a:solidFill>
                <a:srgbClr val="4E6E9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4" name="Google Shape;594;p56"/>
          <p:cNvSpPr txBox="1"/>
          <p:nvPr/>
        </p:nvSpPr>
        <p:spPr>
          <a:xfrm>
            <a:off x="5075764" y="1380671"/>
            <a:ext cx="16383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Thiết kế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Code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Kiểm thử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Đóng gói </a:t>
            </a:r>
            <a:endParaRPr sz="1600" b="1" dirty="0">
              <a:solidFill>
                <a:srgbClr val="4E6E9A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5" name="Google Shape;595;p56"/>
          <p:cNvSpPr txBox="1"/>
          <p:nvPr/>
        </p:nvSpPr>
        <p:spPr>
          <a:xfrm>
            <a:off x="567750" y="2922725"/>
            <a:ext cx="142874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Khảo sát</a:t>
            </a:r>
            <a:endParaRPr sz="24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6" name="Google Shape;596;p56"/>
          <p:cNvSpPr txBox="1"/>
          <p:nvPr/>
        </p:nvSpPr>
        <p:spPr>
          <a:xfrm>
            <a:off x="2861026" y="2922725"/>
            <a:ext cx="121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Kế hoạch</a:t>
            </a:r>
            <a:endParaRPr sz="24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7" name="Google Shape;597;p56"/>
          <p:cNvSpPr txBox="1"/>
          <p:nvPr/>
        </p:nvSpPr>
        <p:spPr>
          <a:xfrm>
            <a:off x="5078525" y="2922725"/>
            <a:ext cx="121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Thực hiện</a:t>
            </a:r>
            <a:endParaRPr sz="24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98" name="Google Shape;598;p56"/>
          <p:cNvSpPr txBox="1"/>
          <p:nvPr/>
        </p:nvSpPr>
        <p:spPr>
          <a:xfrm>
            <a:off x="7430626" y="2922725"/>
            <a:ext cx="121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Sản phẩm</a:t>
            </a:r>
            <a:endParaRPr sz="2400" b="1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602" name="Google Shape;602;p56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603" name="Google Shape;603;p56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56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6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94;p56">
            <a:extLst>
              <a:ext uri="{FF2B5EF4-FFF2-40B4-BE49-F238E27FC236}">
                <a16:creationId xmlns:a16="http://schemas.microsoft.com/office/drawing/2014/main" id="{B3244614-946F-6F7D-FEE7-BE8584C7B50B}"/>
              </a:ext>
            </a:extLst>
          </p:cNvPr>
          <p:cNvSpPr txBox="1"/>
          <p:nvPr/>
        </p:nvSpPr>
        <p:spPr>
          <a:xfrm>
            <a:off x="7055556" y="3955992"/>
            <a:ext cx="1638300" cy="3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Người</a:t>
            </a:r>
            <a:r>
              <a:rPr lang="en-US" sz="1600" b="1" dirty="0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b="1" dirty="0" err="1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sử</a:t>
            </a:r>
            <a:r>
              <a:rPr lang="en-US" sz="1600" b="1" dirty="0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b="1" dirty="0" err="1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dụng</a:t>
            </a:r>
            <a:r>
              <a:rPr lang="en-US" sz="1600" b="1" dirty="0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b="1" dirty="0" err="1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là</a:t>
            </a:r>
            <a:r>
              <a:rPr lang="en-US" sz="1600" b="1" dirty="0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b="1" dirty="0" err="1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khách</a:t>
            </a:r>
            <a:r>
              <a:rPr lang="en-US" sz="1600" b="1" dirty="0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b="1" dirty="0" err="1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hàng</a:t>
            </a:r>
            <a:endParaRPr lang="en-US" sz="1600" b="1" dirty="0">
              <a:solidFill>
                <a:srgbClr val="4E6E9A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E0D84A-42FE-1841-4B04-70BE74643B4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endParaRPr dirty="0"/>
          </a:p>
        </p:txBody>
      </p:sp>
      <p:sp>
        <p:nvSpPr>
          <p:cNvPr id="704" name="Google Shape;704;p60"/>
          <p:cNvSpPr txBox="1"/>
          <p:nvPr/>
        </p:nvSpPr>
        <p:spPr>
          <a:xfrm>
            <a:off x="5808719" y="1615483"/>
            <a:ext cx="2382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 dirty="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Note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 dirty="0">
              <a:solidFill>
                <a:srgbClr val="666666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705" name="Google Shape;705;p60"/>
          <p:cNvGrpSpPr/>
          <p:nvPr/>
        </p:nvGrpSpPr>
        <p:grpSpPr>
          <a:xfrm>
            <a:off x="628429" y="1732458"/>
            <a:ext cx="4354200" cy="2289632"/>
            <a:chOff x="628429" y="1580058"/>
            <a:chExt cx="4354200" cy="2289632"/>
          </a:xfrm>
        </p:grpSpPr>
        <p:cxnSp>
          <p:nvCxnSpPr>
            <p:cNvPr id="706" name="Google Shape;706;p60"/>
            <p:cNvCxnSpPr/>
            <p:nvPr/>
          </p:nvCxnSpPr>
          <p:spPr>
            <a:xfrm>
              <a:off x="628429" y="3048202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60"/>
            <p:cNvCxnSpPr/>
            <p:nvPr/>
          </p:nvCxnSpPr>
          <p:spPr>
            <a:xfrm>
              <a:off x="628429" y="2558820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60"/>
            <p:cNvCxnSpPr/>
            <p:nvPr/>
          </p:nvCxnSpPr>
          <p:spPr>
            <a:xfrm>
              <a:off x="628429" y="2069439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60"/>
            <p:cNvCxnSpPr/>
            <p:nvPr/>
          </p:nvCxnSpPr>
          <p:spPr>
            <a:xfrm>
              <a:off x="628429" y="1580058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0" name="Google Shape;710;p60"/>
            <p:cNvSpPr/>
            <p:nvPr/>
          </p:nvSpPr>
          <p:spPr>
            <a:xfrm>
              <a:off x="2321107" y="3485446"/>
              <a:ext cx="204600" cy="52057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1" name="Google Shape;711;p60"/>
            <p:cNvSpPr/>
            <p:nvPr/>
          </p:nvSpPr>
          <p:spPr>
            <a:xfrm>
              <a:off x="708673" y="1580059"/>
              <a:ext cx="204600" cy="195769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2" name="Google Shape;712;p60"/>
            <p:cNvSpPr/>
            <p:nvPr/>
          </p:nvSpPr>
          <p:spPr>
            <a:xfrm>
              <a:off x="1447786" y="3491855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3" name="Google Shape;713;p60"/>
            <p:cNvSpPr/>
            <p:nvPr/>
          </p:nvSpPr>
          <p:spPr>
            <a:xfrm>
              <a:off x="1781240" y="3492018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4" name="Google Shape;714;p60"/>
            <p:cNvSpPr/>
            <p:nvPr/>
          </p:nvSpPr>
          <p:spPr>
            <a:xfrm>
              <a:off x="2869908" y="3491927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5" name="Google Shape;715;p60"/>
            <p:cNvSpPr/>
            <p:nvPr/>
          </p:nvSpPr>
          <p:spPr>
            <a:xfrm>
              <a:off x="3407616" y="3491957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6" name="Google Shape;716;p60"/>
            <p:cNvSpPr/>
            <p:nvPr/>
          </p:nvSpPr>
          <p:spPr>
            <a:xfrm>
              <a:off x="3954626" y="3491772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7" name="Google Shape;717;p60"/>
            <p:cNvSpPr/>
            <p:nvPr/>
          </p:nvSpPr>
          <p:spPr>
            <a:xfrm>
              <a:off x="4492335" y="3491841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18" name="Google Shape;718;p60"/>
            <p:cNvGrpSpPr/>
            <p:nvPr/>
          </p:nvGrpSpPr>
          <p:grpSpPr>
            <a:xfrm>
              <a:off x="628429" y="3537583"/>
              <a:ext cx="4354200" cy="37800"/>
              <a:chOff x="628429" y="3537583"/>
              <a:chExt cx="4354200" cy="37800"/>
            </a:xfrm>
          </p:grpSpPr>
          <p:cxnSp>
            <p:nvCxnSpPr>
              <p:cNvPr id="719" name="Google Shape;719;p60"/>
              <p:cNvCxnSpPr/>
              <p:nvPr/>
            </p:nvCxnSpPr>
            <p:spPr>
              <a:xfrm>
                <a:off x="628429" y="3537583"/>
                <a:ext cx="4354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0" name="Google Shape;720;p60"/>
              <p:cNvCxnSpPr/>
              <p:nvPr/>
            </p:nvCxnSpPr>
            <p:spPr>
              <a:xfrm>
                <a:off x="1718669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1" name="Google Shape;721;p60"/>
              <p:cNvCxnSpPr/>
              <p:nvPr/>
            </p:nvCxnSpPr>
            <p:spPr>
              <a:xfrm>
                <a:off x="1176118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2" name="Google Shape;722;p60"/>
              <p:cNvCxnSpPr/>
              <p:nvPr/>
            </p:nvCxnSpPr>
            <p:spPr>
              <a:xfrm>
                <a:off x="633567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60"/>
              <p:cNvCxnSpPr/>
              <p:nvPr/>
            </p:nvCxnSpPr>
            <p:spPr>
              <a:xfrm>
                <a:off x="2261219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60"/>
              <p:cNvCxnSpPr/>
              <p:nvPr/>
            </p:nvCxnSpPr>
            <p:spPr>
              <a:xfrm>
                <a:off x="2803770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60"/>
              <p:cNvCxnSpPr/>
              <p:nvPr/>
            </p:nvCxnSpPr>
            <p:spPr>
              <a:xfrm>
                <a:off x="3346321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60"/>
              <p:cNvCxnSpPr/>
              <p:nvPr/>
            </p:nvCxnSpPr>
            <p:spPr>
              <a:xfrm>
                <a:off x="388887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60"/>
              <p:cNvCxnSpPr/>
              <p:nvPr/>
            </p:nvCxnSpPr>
            <p:spPr>
              <a:xfrm>
                <a:off x="443142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60"/>
              <p:cNvCxnSpPr/>
              <p:nvPr/>
            </p:nvCxnSpPr>
            <p:spPr>
              <a:xfrm>
                <a:off x="497782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29" name="Google Shape;729;p60"/>
            <p:cNvGrpSpPr/>
            <p:nvPr/>
          </p:nvGrpSpPr>
          <p:grpSpPr>
            <a:xfrm>
              <a:off x="633576" y="3589719"/>
              <a:ext cx="4285644" cy="279971"/>
              <a:chOff x="543284" y="4066038"/>
              <a:chExt cx="7959964" cy="345600"/>
            </a:xfrm>
          </p:grpSpPr>
          <p:sp>
            <p:nvSpPr>
              <p:cNvPr id="730" name="Google Shape;730;p60"/>
              <p:cNvSpPr txBox="1"/>
              <p:nvPr/>
            </p:nvSpPr>
            <p:spPr>
              <a:xfrm>
                <a:off x="543284" y="4066038"/>
                <a:ext cx="10077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28/10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1" name="Google Shape;731;p60"/>
              <p:cNvSpPr txBox="1"/>
              <p:nvPr/>
            </p:nvSpPr>
            <p:spPr>
              <a:xfrm>
                <a:off x="161103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05/11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2" name="Google Shape;732;p60"/>
              <p:cNvSpPr txBox="1"/>
              <p:nvPr/>
            </p:nvSpPr>
            <p:spPr>
              <a:xfrm>
                <a:off x="2617672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10/11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3" name="Google Shape;733;p60"/>
              <p:cNvSpPr txBox="1"/>
              <p:nvPr/>
            </p:nvSpPr>
            <p:spPr>
              <a:xfrm>
                <a:off x="3624307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15/11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4" name="Google Shape;734;p60"/>
              <p:cNvSpPr txBox="1"/>
              <p:nvPr/>
            </p:nvSpPr>
            <p:spPr>
              <a:xfrm>
                <a:off x="463100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5" name="Google Shape;735;p60"/>
              <p:cNvSpPr txBox="1"/>
              <p:nvPr/>
            </p:nvSpPr>
            <p:spPr>
              <a:xfrm>
                <a:off x="5637645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6" name="Google Shape;736;p60"/>
              <p:cNvSpPr txBox="1"/>
              <p:nvPr/>
            </p:nvSpPr>
            <p:spPr>
              <a:xfrm>
                <a:off x="6644284" y="4066039"/>
                <a:ext cx="943663" cy="345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30/11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7" name="Google Shape;737;p60"/>
              <p:cNvSpPr txBox="1"/>
              <p:nvPr/>
            </p:nvSpPr>
            <p:spPr>
              <a:xfrm>
                <a:off x="758794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06/12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</p:grpSp>
        <p:sp>
          <p:nvSpPr>
            <p:cNvPr id="738" name="Google Shape;738;p60"/>
            <p:cNvSpPr/>
            <p:nvPr/>
          </p:nvSpPr>
          <p:spPr>
            <a:xfrm>
              <a:off x="913275" y="3491855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9" name="Google Shape;739;p60"/>
            <p:cNvSpPr/>
            <p:nvPr/>
          </p:nvSpPr>
          <p:spPr>
            <a:xfrm>
              <a:off x="1243175" y="3491930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0" name="Google Shape;740;p60"/>
            <p:cNvSpPr/>
            <p:nvPr/>
          </p:nvSpPr>
          <p:spPr>
            <a:xfrm>
              <a:off x="1984500" y="3491855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1" name="Google Shape;741;p60"/>
            <p:cNvSpPr/>
            <p:nvPr/>
          </p:nvSpPr>
          <p:spPr>
            <a:xfrm>
              <a:off x="2524351" y="3491855"/>
              <a:ext cx="204600" cy="4577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2" name="Google Shape;742;p60"/>
            <p:cNvSpPr/>
            <p:nvPr/>
          </p:nvSpPr>
          <p:spPr>
            <a:xfrm>
              <a:off x="3067783" y="3491930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3" name="Google Shape;743;p60"/>
            <p:cNvSpPr/>
            <p:nvPr/>
          </p:nvSpPr>
          <p:spPr>
            <a:xfrm>
              <a:off x="3610822" y="3491854"/>
              <a:ext cx="204600" cy="49545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4" name="Google Shape;744;p60"/>
            <p:cNvSpPr/>
            <p:nvPr/>
          </p:nvSpPr>
          <p:spPr>
            <a:xfrm>
              <a:off x="4153873" y="3490080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5" name="Google Shape;745;p60"/>
            <p:cNvSpPr/>
            <p:nvPr/>
          </p:nvSpPr>
          <p:spPr>
            <a:xfrm>
              <a:off x="4694259" y="3488060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46" name="Google Shape;746;p6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747" name="Google Shape;747;p6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45;p60">
            <a:extLst>
              <a:ext uri="{FF2B5EF4-FFF2-40B4-BE49-F238E27FC236}">
                <a16:creationId xmlns:a16="http://schemas.microsoft.com/office/drawing/2014/main" id="{CA9B0F69-41F6-644E-6DB2-A10517C818D0}"/>
              </a:ext>
            </a:extLst>
          </p:cNvPr>
          <p:cNvSpPr/>
          <p:nvPr/>
        </p:nvSpPr>
        <p:spPr>
          <a:xfrm>
            <a:off x="6178888" y="2772665"/>
            <a:ext cx="204600" cy="20785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717;p60">
            <a:extLst>
              <a:ext uri="{FF2B5EF4-FFF2-40B4-BE49-F238E27FC236}">
                <a16:creationId xmlns:a16="http://schemas.microsoft.com/office/drawing/2014/main" id="{86ACFC59-E434-4138-6A35-6E4C112404CC}"/>
              </a:ext>
            </a:extLst>
          </p:cNvPr>
          <p:cNvSpPr/>
          <p:nvPr/>
        </p:nvSpPr>
        <p:spPr>
          <a:xfrm>
            <a:off x="6178888" y="2329775"/>
            <a:ext cx="204600" cy="207853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1F930-FFA3-DF88-BF49-D5A9F53A2877}"/>
              </a:ext>
            </a:extLst>
          </p:cNvPr>
          <p:cNvSpPr txBox="1"/>
          <p:nvPr/>
        </p:nvSpPr>
        <p:spPr>
          <a:xfrm>
            <a:off x="6533735" y="271122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làm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6C3B7-46B0-4A09-1F3E-4CE81CD6A8AD}"/>
              </a:ext>
            </a:extLst>
          </p:cNvPr>
          <p:cNvSpPr txBox="1"/>
          <p:nvPr/>
        </p:nvSpPr>
        <p:spPr>
          <a:xfrm>
            <a:off x="6514299" y="2279812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làm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89537F-98F2-CDF1-E404-28088041027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endParaRPr dirty="0"/>
          </a:p>
        </p:txBody>
      </p:sp>
      <p:sp>
        <p:nvSpPr>
          <p:cNvPr id="704" name="Google Shape;704;p60"/>
          <p:cNvSpPr txBox="1"/>
          <p:nvPr/>
        </p:nvSpPr>
        <p:spPr>
          <a:xfrm>
            <a:off x="5808719" y="1615483"/>
            <a:ext cx="2382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 dirty="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Note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 dirty="0">
              <a:solidFill>
                <a:srgbClr val="666666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705" name="Google Shape;705;p60"/>
          <p:cNvGrpSpPr/>
          <p:nvPr/>
        </p:nvGrpSpPr>
        <p:grpSpPr>
          <a:xfrm>
            <a:off x="628429" y="1732458"/>
            <a:ext cx="4354200" cy="2289632"/>
            <a:chOff x="628429" y="1580058"/>
            <a:chExt cx="4354200" cy="2289632"/>
          </a:xfrm>
        </p:grpSpPr>
        <p:cxnSp>
          <p:nvCxnSpPr>
            <p:cNvPr id="706" name="Google Shape;706;p60"/>
            <p:cNvCxnSpPr/>
            <p:nvPr/>
          </p:nvCxnSpPr>
          <p:spPr>
            <a:xfrm>
              <a:off x="628429" y="3048202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60"/>
            <p:cNvCxnSpPr/>
            <p:nvPr/>
          </p:nvCxnSpPr>
          <p:spPr>
            <a:xfrm>
              <a:off x="628429" y="2558820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60"/>
            <p:cNvCxnSpPr/>
            <p:nvPr/>
          </p:nvCxnSpPr>
          <p:spPr>
            <a:xfrm>
              <a:off x="628429" y="2069439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60"/>
            <p:cNvCxnSpPr/>
            <p:nvPr/>
          </p:nvCxnSpPr>
          <p:spPr>
            <a:xfrm>
              <a:off x="628429" y="1580058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0" name="Google Shape;710;p60"/>
            <p:cNvSpPr/>
            <p:nvPr/>
          </p:nvSpPr>
          <p:spPr>
            <a:xfrm>
              <a:off x="2321107" y="3485446"/>
              <a:ext cx="204600" cy="52057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1" name="Google Shape;711;p60"/>
            <p:cNvSpPr/>
            <p:nvPr/>
          </p:nvSpPr>
          <p:spPr>
            <a:xfrm>
              <a:off x="708673" y="1580059"/>
              <a:ext cx="204600" cy="195769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2" name="Google Shape;712;p60"/>
            <p:cNvSpPr/>
            <p:nvPr/>
          </p:nvSpPr>
          <p:spPr>
            <a:xfrm>
              <a:off x="1447786" y="3251201"/>
              <a:ext cx="204600" cy="286374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3" name="Google Shape;713;p60"/>
            <p:cNvSpPr/>
            <p:nvPr/>
          </p:nvSpPr>
          <p:spPr>
            <a:xfrm>
              <a:off x="1781240" y="3492018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4" name="Google Shape;714;p60"/>
            <p:cNvSpPr/>
            <p:nvPr/>
          </p:nvSpPr>
          <p:spPr>
            <a:xfrm>
              <a:off x="2869908" y="3491927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5" name="Google Shape;715;p60"/>
            <p:cNvSpPr/>
            <p:nvPr/>
          </p:nvSpPr>
          <p:spPr>
            <a:xfrm>
              <a:off x="3407616" y="3491957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6" name="Google Shape;716;p60"/>
            <p:cNvSpPr/>
            <p:nvPr/>
          </p:nvSpPr>
          <p:spPr>
            <a:xfrm>
              <a:off x="3954626" y="3491772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7" name="Google Shape;717;p60"/>
            <p:cNvSpPr/>
            <p:nvPr/>
          </p:nvSpPr>
          <p:spPr>
            <a:xfrm>
              <a:off x="4492335" y="3491841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18" name="Google Shape;718;p60"/>
            <p:cNvGrpSpPr/>
            <p:nvPr/>
          </p:nvGrpSpPr>
          <p:grpSpPr>
            <a:xfrm>
              <a:off x="628429" y="3537583"/>
              <a:ext cx="4354200" cy="37800"/>
              <a:chOff x="628429" y="3537583"/>
              <a:chExt cx="4354200" cy="37800"/>
            </a:xfrm>
          </p:grpSpPr>
          <p:cxnSp>
            <p:nvCxnSpPr>
              <p:cNvPr id="719" name="Google Shape;719;p60"/>
              <p:cNvCxnSpPr/>
              <p:nvPr/>
            </p:nvCxnSpPr>
            <p:spPr>
              <a:xfrm>
                <a:off x="628429" y="3537583"/>
                <a:ext cx="4354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0" name="Google Shape;720;p60"/>
              <p:cNvCxnSpPr/>
              <p:nvPr/>
            </p:nvCxnSpPr>
            <p:spPr>
              <a:xfrm>
                <a:off x="1718669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1" name="Google Shape;721;p60"/>
              <p:cNvCxnSpPr/>
              <p:nvPr/>
            </p:nvCxnSpPr>
            <p:spPr>
              <a:xfrm>
                <a:off x="1176118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2" name="Google Shape;722;p60"/>
              <p:cNvCxnSpPr/>
              <p:nvPr/>
            </p:nvCxnSpPr>
            <p:spPr>
              <a:xfrm>
                <a:off x="633567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60"/>
              <p:cNvCxnSpPr/>
              <p:nvPr/>
            </p:nvCxnSpPr>
            <p:spPr>
              <a:xfrm>
                <a:off x="2261219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60"/>
              <p:cNvCxnSpPr/>
              <p:nvPr/>
            </p:nvCxnSpPr>
            <p:spPr>
              <a:xfrm>
                <a:off x="2803770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60"/>
              <p:cNvCxnSpPr/>
              <p:nvPr/>
            </p:nvCxnSpPr>
            <p:spPr>
              <a:xfrm>
                <a:off x="3346321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60"/>
              <p:cNvCxnSpPr/>
              <p:nvPr/>
            </p:nvCxnSpPr>
            <p:spPr>
              <a:xfrm>
                <a:off x="388887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60"/>
              <p:cNvCxnSpPr/>
              <p:nvPr/>
            </p:nvCxnSpPr>
            <p:spPr>
              <a:xfrm>
                <a:off x="443142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60"/>
              <p:cNvCxnSpPr/>
              <p:nvPr/>
            </p:nvCxnSpPr>
            <p:spPr>
              <a:xfrm>
                <a:off x="497782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29" name="Google Shape;729;p60"/>
            <p:cNvGrpSpPr/>
            <p:nvPr/>
          </p:nvGrpSpPr>
          <p:grpSpPr>
            <a:xfrm>
              <a:off x="633576" y="3589719"/>
              <a:ext cx="4285644" cy="279971"/>
              <a:chOff x="543284" y="4066038"/>
              <a:chExt cx="7959964" cy="345600"/>
            </a:xfrm>
          </p:grpSpPr>
          <p:sp>
            <p:nvSpPr>
              <p:cNvPr id="730" name="Google Shape;730;p60"/>
              <p:cNvSpPr txBox="1"/>
              <p:nvPr/>
            </p:nvSpPr>
            <p:spPr>
              <a:xfrm>
                <a:off x="543284" y="4066038"/>
                <a:ext cx="10077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28/10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1" name="Google Shape;731;p60"/>
              <p:cNvSpPr txBox="1"/>
              <p:nvPr/>
            </p:nvSpPr>
            <p:spPr>
              <a:xfrm>
                <a:off x="161103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05/11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2" name="Google Shape;732;p60"/>
              <p:cNvSpPr txBox="1"/>
              <p:nvPr/>
            </p:nvSpPr>
            <p:spPr>
              <a:xfrm>
                <a:off x="2617672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10/11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3" name="Google Shape;733;p60"/>
              <p:cNvSpPr txBox="1"/>
              <p:nvPr/>
            </p:nvSpPr>
            <p:spPr>
              <a:xfrm>
                <a:off x="3624307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15/11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4" name="Google Shape;734;p60"/>
              <p:cNvSpPr txBox="1"/>
              <p:nvPr/>
            </p:nvSpPr>
            <p:spPr>
              <a:xfrm>
                <a:off x="463100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5" name="Google Shape;735;p60"/>
              <p:cNvSpPr txBox="1"/>
              <p:nvPr/>
            </p:nvSpPr>
            <p:spPr>
              <a:xfrm>
                <a:off x="5637645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6" name="Google Shape;736;p60"/>
              <p:cNvSpPr txBox="1"/>
              <p:nvPr/>
            </p:nvSpPr>
            <p:spPr>
              <a:xfrm>
                <a:off x="6644284" y="4066039"/>
                <a:ext cx="943663" cy="345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30/11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7" name="Google Shape;737;p60"/>
              <p:cNvSpPr txBox="1"/>
              <p:nvPr/>
            </p:nvSpPr>
            <p:spPr>
              <a:xfrm>
                <a:off x="758794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06/12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</p:grpSp>
        <p:sp>
          <p:nvSpPr>
            <p:cNvPr id="738" name="Google Shape;738;p60"/>
            <p:cNvSpPr/>
            <p:nvPr/>
          </p:nvSpPr>
          <p:spPr>
            <a:xfrm>
              <a:off x="913275" y="3491855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9" name="Google Shape;739;p60"/>
            <p:cNvSpPr/>
            <p:nvPr/>
          </p:nvSpPr>
          <p:spPr>
            <a:xfrm>
              <a:off x="1243175" y="1866098"/>
              <a:ext cx="204600" cy="1671551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0" name="Google Shape;740;p60"/>
            <p:cNvSpPr/>
            <p:nvPr/>
          </p:nvSpPr>
          <p:spPr>
            <a:xfrm>
              <a:off x="1984500" y="3491855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1" name="Google Shape;741;p60"/>
            <p:cNvSpPr/>
            <p:nvPr/>
          </p:nvSpPr>
          <p:spPr>
            <a:xfrm>
              <a:off x="2524351" y="3491855"/>
              <a:ext cx="204600" cy="4577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2" name="Google Shape;742;p60"/>
            <p:cNvSpPr/>
            <p:nvPr/>
          </p:nvSpPr>
          <p:spPr>
            <a:xfrm>
              <a:off x="3067783" y="3491930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3" name="Google Shape;743;p60"/>
            <p:cNvSpPr/>
            <p:nvPr/>
          </p:nvSpPr>
          <p:spPr>
            <a:xfrm>
              <a:off x="3610822" y="3491854"/>
              <a:ext cx="204600" cy="49545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4" name="Google Shape;744;p60"/>
            <p:cNvSpPr/>
            <p:nvPr/>
          </p:nvSpPr>
          <p:spPr>
            <a:xfrm>
              <a:off x="4153873" y="3490080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5" name="Google Shape;745;p60"/>
            <p:cNvSpPr/>
            <p:nvPr/>
          </p:nvSpPr>
          <p:spPr>
            <a:xfrm>
              <a:off x="4694259" y="3488060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46" name="Google Shape;746;p6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747" name="Google Shape;747;p6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45;p60">
            <a:extLst>
              <a:ext uri="{FF2B5EF4-FFF2-40B4-BE49-F238E27FC236}">
                <a16:creationId xmlns:a16="http://schemas.microsoft.com/office/drawing/2014/main" id="{CA9B0F69-41F6-644E-6DB2-A10517C818D0}"/>
              </a:ext>
            </a:extLst>
          </p:cNvPr>
          <p:cNvSpPr/>
          <p:nvPr/>
        </p:nvSpPr>
        <p:spPr>
          <a:xfrm>
            <a:off x="6178888" y="2772665"/>
            <a:ext cx="204600" cy="20785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717;p60">
            <a:extLst>
              <a:ext uri="{FF2B5EF4-FFF2-40B4-BE49-F238E27FC236}">
                <a16:creationId xmlns:a16="http://schemas.microsoft.com/office/drawing/2014/main" id="{86ACFC59-E434-4138-6A35-6E4C112404CC}"/>
              </a:ext>
            </a:extLst>
          </p:cNvPr>
          <p:cNvSpPr/>
          <p:nvPr/>
        </p:nvSpPr>
        <p:spPr>
          <a:xfrm>
            <a:off x="6178888" y="2329775"/>
            <a:ext cx="204600" cy="207853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1F930-FFA3-DF88-BF49-D5A9F53A2877}"/>
              </a:ext>
            </a:extLst>
          </p:cNvPr>
          <p:cNvSpPr txBox="1"/>
          <p:nvPr/>
        </p:nvSpPr>
        <p:spPr>
          <a:xfrm>
            <a:off x="6533735" y="271122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làm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6C3B7-46B0-4A09-1F3E-4CE81CD6A8AD}"/>
              </a:ext>
            </a:extLst>
          </p:cNvPr>
          <p:cNvSpPr txBox="1"/>
          <p:nvPr/>
        </p:nvSpPr>
        <p:spPr>
          <a:xfrm>
            <a:off x="6514299" y="2279812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làm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48CCFB-D9B4-5151-C621-3FD591F23DC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38062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endParaRPr dirty="0"/>
          </a:p>
        </p:txBody>
      </p:sp>
      <p:sp>
        <p:nvSpPr>
          <p:cNvPr id="704" name="Google Shape;704;p60"/>
          <p:cNvSpPr txBox="1"/>
          <p:nvPr/>
        </p:nvSpPr>
        <p:spPr>
          <a:xfrm>
            <a:off x="5808719" y="1615483"/>
            <a:ext cx="2382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 dirty="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Note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 dirty="0">
              <a:solidFill>
                <a:srgbClr val="666666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705" name="Google Shape;705;p60"/>
          <p:cNvGrpSpPr/>
          <p:nvPr/>
        </p:nvGrpSpPr>
        <p:grpSpPr>
          <a:xfrm>
            <a:off x="628429" y="1732458"/>
            <a:ext cx="4354200" cy="2289632"/>
            <a:chOff x="628429" y="1580058"/>
            <a:chExt cx="4354200" cy="2289632"/>
          </a:xfrm>
        </p:grpSpPr>
        <p:cxnSp>
          <p:nvCxnSpPr>
            <p:cNvPr id="706" name="Google Shape;706;p60"/>
            <p:cNvCxnSpPr/>
            <p:nvPr/>
          </p:nvCxnSpPr>
          <p:spPr>
            <a:xfrm>
              <a:off x="628429" y="3048202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60"/>
            <p:cNvCxnSpPr/>
            <p:nvPr/>
          </p:nvCxnSpPr>
          <p:spPr>
            <a:xfrm>
              <a:off x="628429" y="2558820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60"/>
            <p:cNvCxnSpPr/>
            <p:nvPr/>
          </p:nvCxnSpPr>
          <p:spPr>
            <a:xfrm>
              <a:off x="628429" y="2069439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60"/>
            <p:cNvCxnSpPr/>
            <p:nvPr/>
          </p:nvCxnSpPr>
          <p:spPr>
            <a:xfrm>
              <a:off x="628429" y="1580058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0" name="Google Shape;710;p60"/>
            <p:cNvSpPr/>
            <p:nvPr/>
          </p:nvSpPr>
          <p:spPr>
            <a:xfrm>
              <a:off x="2321107" y="3485446"/>
              <a:ext cx="204600" cy="52057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1" name="Google Shape;711;p60"/>
            <p:cNvSpPr/>
            <p:nvPr/>
          </p:nvSpPr>
          <p:spPr>
            <a:xfrm>
              <a:off x="708673" y="1580059"/>
              <a:ext cx="204600" cy="195769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2" name="Google Shape;712;p60"/>
            <p:cNvSpPr/>
            <p:nvPr/>
          </p:nvSpPr>
          <p:spPr>
            <a:xfrm>
              <a:off x="1447786" y="3251201"/>
              <a:ext cx="204600" cy="286374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3" name="Google Shape;713;p60"/>
            <p:cNvSpPr/>
            <p:nvPr/>
          </p:nvSpPr>
          <p:spPr>
            <a:xfrm>
              <a:off x="1781240" y="2225040"/>
              <a:ext cx="204600" cy="1312697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4" name="Google Shape;714;p60"/>
            <p:cNvSpPr/>
            <p:nvPr/>
          </p:nvSpPr>
          <p:spPr>
            <a:xfrm>
              <a:off x="2869908" y="3491927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5" name="Google Shape;715;p60"/>
            <p:cNvSpPr/>
            <p:nvPr/>
          </p:nvSpPr>
          <p:spPr>
            <a:xfrm>
              <a:off x="3407616" y="3491957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6" name="Google Shape;716;p60"/>
            <p:cNvSpPr/>
            <p:nvPr/>
          </p:nvSpPr>
          <p:spPr>
            <a:xfrm>
              <a:off x="3954626" y="3491772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7" name="Google Shape;717;p60"/>
            <p:cNvSpPr/>
            <p:nvPr/>
          </p:nvSpPr>
          <p:spPr>
            <a:xfrm>
              <a:off x="4492335" y="3491841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18" name="Google Shape;718;p60"/>
            <p:cNvGrpSpPr/>
            <p:nvPr/>
          </p:nvGrpSpPr>
          <p:grpSpPr>
            <a:xfrm>
              <a:off x="628429" y="3537583"/>
              <a:ext cx="4354200" cy="37800"/>
              <a:chOff x="628429" y="3537583"/>
              <a:chExt cx="4354200" cy="37800"/>
            </a:xfrm>
          </p:grpSpPr>
          <p:cxnSp>
            <p:nvCxnSpPr>
              <p:cNvPr id="719" name="Google Shape;719;p60"/>
              <p:cNvCxnSpPr/>
              <p:nvPr/>
            </p:nvCxnSpPr>
            <p:spPr>
              <a:xfrm>
                <a:off x="628429" y="3537583"/>
                <a:ext cx="4354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0" name="Google Shape;720;p60"/>
              <p:cNvCxnSpPr/>
              <p:nvPr/>
            </p:nvCxnSpPr>
            <p:spPr>
              <a:xfrm>
                <a:off x="1718669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1" name="Google Shape;721;p60"/>
              <p:cNvCxnSpPr/>
              <p:nvPr/>
            </p:nvCxnSpPr>
            <p:spPr>
              <a:xfrm>
                <a:off x="1176118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2" name="Google Shape;722;p60"/>
              <p:cNvCxnSpPr/>
              <p:nvPr/>
            </p:nvCxnSpPr>
            <p:spPr>
              <a:xfrm>
                <a:off x="633567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60"/>
              <p:cNvCxnSpPr/>
              <p:nvPr/>
            </p:nvCxnSpPr>
            <p:spPr>
              <a:xfrm>
                <a:off x="2261219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60"/>
              <p:cNvCxnSpPr/>
              <p:nvPr/>
            </p:nvCxnSpPr>
            <p:spPr>
              <a:xfrm>
                <a:off x="2803770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60"/>
              <p:cNvCxnSpPr/>
              <p:nvPr/>
            </p:nvCxnSpPr>
            <p:spPr>
              <a:xfrm>
                <a:off x="3346321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60"/>
              <p:cNvCxnSpPr/>
              <p:nvPr/>
            </p:nvCxnSpPr>
            <p:spPr>
              <a:xfrm>
                <a:off x="388887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60"/>
              <p:cNvCxnSpPr/>
              <p:nvPr/>
            </p:nvCxnSpPr>
            <p:spPr>
              <a:xfrm>
                <a:off x="443142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60"/>
              <p:cNvCxnSpPr/>
              <p:nvPr/>
            </p:nvCxnSpPr>
            <p:spPr>
              <a:xfrm>
                <a:off x="497782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29" name="Google Shape;729;p60"/>
            <p:cNvGrpSpPr/>
            <p:nvPr/>
          </p:nvGrpSpPr>
          <p:grpSpPr>
            <a:xfrm>
              <a:off x="633576" y="3589719"/>
              <a:ext cx="4285644" cy="279971"/>
              <a:chOff x="543284" y="4066038"/>
              <a:chExt cx="7959964" cy="345600"/>
            </a:xfrm>
          </p:grpSpPr>
          <p:sp>
            <p:nvSpPr>
              <p:cNvPr id="730" name="Google Shape;730;p60"/>
              <p:cNvSpPr txBox="1"/>
              <p:nvPr/>
            </p:nvSpPr>
            <p:spPr>
              <a:xfrm>
                <a:off x="543284" y="4066038"/>
                <a:ext cx="10077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28/10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1" name="Google Shape;731;p60"/>
              <p:cNvSpPr txBox="1"/>
              <p:nvPr/>
            </p:nvSpPr>
            <p:spPr>
              <a:xfrm>
                <a:off x="161103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05/11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2" name="Google Shape;732;p60"/>
              <p:cNvSpPr txBox="1"/>
              <p:nvPr/>
            </p:nvSpPr>
            <p:spPr>
              <a:xfrm>
                <a:off x="2617672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10/11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3" name="Google Shape;733;p60"/>
              <p:cNvSpPr txBox="1"/>
              <p:nvPr/>
            </p:nvSpPr>
            <p:spPr>
              <a:xfrm>
                <a:off x="3624307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15/11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4" name="Google Shape;734;p60"/>
              <p:cNvSpPr txBox="1"/>
              <p:nvPr/>
            </p:nvSpPr>
            <p:spPr>
              <a:xfrm>
                <a:off x="463100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5" name="Google Shape;735;p60"/>
              <p:cNvSpPr txBox="1"/>
              <p:nvPr/>
            </p:nvSpPr>
            <p:spPr>
              <a:xfrm>
                <a:off x="5637645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6" name="Google Shape;736;p60"/>
              <p:cNvSpPr txBox="1"/>
              <p:nvPr/>
            </p:nvSpPr>
            <p:spPr>
              <a:xfrm>
                <a:off x="6644284" y="4066039"/>
                <a:ext cx="943663" cy="345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30/11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7" name="Google Shape;737;p60"/>
              <p:cNvSpPr txBox="1"/>
              <p:nvPr/>
            </p:nvSpPr>
            <p:spPr>
              <a:xfrm>
                <a:off x="758794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06/12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</p:grpSp>
        <p:sp>
          <p:nvSpPr>
            <p:cNvPr id="738" name="Google Shape;738;p60"/>
            <p:cNvSpPr/>
            <p:nvPr/>
          </p:nvSpPr>
          <p:spPr>
            <a:xfrm>
              <a:off x="913275" y="3491855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9" name="Google Shape;739;p60"/>
            <p:cNvSpPr/>
            <p:nvPr/>
          </p:nvSpPr>
          <p:spPr>
            <a:xfrm>
              <a:off x="1243175" y="1866098"/>
              <a:ext cx="204600" cy="1671551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0" name="Google Shape;740;p60"/>
            <p:cNvSpPr/>
            <p:nvPr/>
          </p:nvSpPr>
          <p:spPr>
            <a:xfrm>
              <a:off x="1984500" y="2930401"/>
              <a:ext cx="204600" cy="607173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1" name="Google Shape;741;p60"/>
            <p:cNvSpPr/>
            <p:nvPr/>
          </p:nvSpPr>
          <p:spPr>
            <a:xfrm>
              <a:off x="2524351" y="3491855"/>
              <a:ext cx="204600" cy="4577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2" name="Google Shape;742;p60"/>
            <p:cNvSpPr/>
            <p:nvPr/>
          </p:nvSpPr>
          <p:spPr>
            <a:xfrm>
              <a:off x="3067783" y="3491930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3" name="Google Shape;743;p60"/>
            <p:cNvSpPr/>
            <p:nvPr/>
          </p:nvSpPr>
          <p:spPr>
            <a:xfrm>
              <a:off x="3610822" y="3491854"/>
              <a:ext cx="204600" cy="49545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4" name="Google Shape;744;p60"/>
            <p:cNvSpPr/>
            <p:nvPr/>
          </p:nvSpPr>
          <p:spPr>
            <a:xfrm>
              <a:off x="4153873" y="3490080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5" name="Google Shape;745;p60"/>
            <p:cNvSpPr/>
            <p:nvPr/>
          </p:nvSpPr>
          <p:spPr>
            <a:xfrm>
              <a:off x="4694259" y="3488060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46" name="Google Shape;746;p6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747" name="Google Shape;747;p6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45;p60">
            <a:extLst>
              <a:ext uri="{FF2B5EF4-FFF2-40B4-BE49-F238E27FC236}">
                <a16:creationId xmlns:a16="http://schemas.microsoft.com/office/drawing/2014/main" id="{CA9B0F69-41F6-644E-6DB2-A10517C818D0}"/>
              </a:ext>
            </a:extLst>
          </p:cNvPr>
          <p:cNvSpPr/>
          <p:nvPr/>
        </p:nvSpPr>
        <p:spPr>
          <a:xfrm>
            <a:off x="6178888" y="2772665"/>
            <a:ext cx="204600" cy="20785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717;p60">
            <a:extLst>
              <a:ext uri="{FF2B5EF4-FFF2-40B4-BE49-F238E27FC236}">
                <a16:creationId xmlns:a16="http://schemas.microsoft.com/office/drawing/2014/main" id="{86ACFC59-E434-4138-6A35-6E4C112404CC}"/>
              </a:ext>
            </a:extLst>
          </p:cNvPr>
          <p:cNvSpPr/>
          <p:nvPr/>
        </p:nvSpPr>
        <p:spPr>
          <a:xfrm>
            <a:off x="6178888" y="2329775"/>
            <a:ext cx="204600" cy="207853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1F930-FFA3-DF88-BF49-D5A9F53A2877}"/>
              </a:ext>
            </a:extLst>
          </p:cNvPr>
          <p:cNvSpPr txBox="1"/>
          <p:nvPr/>
        </p:nvSpPr>
        <p:spPr>
          <a:xfrm>
            <a:off x="6533735" y="271122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làm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6C3B7-46B0-4A09-1F3E-4CE81CD6A8AD}"/>
              </a:ext>
            </a:extLst>
          </p:cNvPr>
          <p:cNvSpPr txBox="1"/>
          <p:nvPr/>
        </p:nvSpPr>
        <p:spPr>
          <a:xfrm>
            <a:off x="6514299" y="2279812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làm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73FFA6-52FC-D262-CE7C-5B690B4A497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41982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endParaRPr dirty="0"/>
          </a:p>
        </p:txBody>
      </p:sp>
      <p:sp>
        <p:nvSpPr>
          <p:cNvPr id="704" name="Google Shape;704;p60"/>
          <p:cNvSpPr txBox="1"/>
          <p:nvPr/>
        </p:nvSpPr>
        <p:spPr>
          <a:xfrm>
            <a:off x="5808719" y="1615483"/>
            <a:ext cx="2382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 dirty="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Note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 dirty="0">
              <a:solidFill>
                <a:srgbClr val="666666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705" name="Google Shape;705;p60"/>
          <p:cNvGrpSpPr/>
          <p:nvPr/>
        </p:nvGrpSpPr>
        <p:grpSpPr>
          <a:xfrm>
            <a:off x="628429" y="1732458"/>
            <a:ext cx="4354200" cy="2289632"/>
            <a:chOff x="628429" y="1580058"/>
            <a:chExt cx="4354200" cy="2289632"/>
          </a:xfrm>
        </p:grpSpPr>
        <p:cxnSp>
          <p:nvCxnSpPr>
            <p:cNvPr id="706" name="Google Shape;706;p60"/>
            <p:cNvCxnSpPr/>
            <p:nvPr/>
          </p:nvCxnSpPr>
          <p:spPr>
            <a:xfrm>
              <a:off x="628429" y="3048202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60"/>
            <p:cNvCxnSpPr/>
            <p:nvPr/>
          </p:nvCxnSpPr>
          <p:spPr>
            <a:xfrm>
              <a:off x="628429" y="2558820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60"/>
            <p:cNvCxnSpPr/>
            <p:nvPr/>
          </p:nvCxnSpPr>
          <p:spPr>
            <a:xfrm>
              <a:off x="628429" y="2069439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60"/>
            <p:cNvCxnSpPr/>
            <p:nvPr/>
          </p:nvCxnSpPr>
          <p:spPr>
            <a:xfrm>
              <a:off x="628429" y="1580058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0" name="Google Shape;710;p60"/>
            <p:cNvSpPr/>
            <p:nvPr/>
          </p:nvSpPr>
          <p:spPr>
            <a:xfrm>
              <a:off x="2321107" y="2378314"/>
              <a:ext cx="204600" cy="115919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1" name="Google Shape;711;p60"/>
            <p:cNvSpPr/>
            <p:nvPr/>
          </p:nvSpPr>
          <p:spPr>
            <a:xfrm>
              <a:off x="708673" y="1580059"/>
              <a:ext cx="204600" cy="195769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2" name="Google Shape;712;p60"/>
            <p:cNvSpPr/>
            <p:nvPr/>
          </p:nvSpPr>
          <p:spPr>
            <a:xfrm>
              <a:off x="1447786" y="3251201"/>
              <a:ext cx="204600" cy="286374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3" name="Google Shape;713;p60"/>
            <p:cNvSpPr/>
            <p:nvPr/>
          </p:nvSpPr>
          <p:spPr>
            <a:xfrm>
              <a:off x="1781240" y="2225040"/>
              <a:ext cx="204600" cy="1312697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4" name="Google Shape;714;p60"/>
            <p:cNvSpPr/>
            <p:nvPr/>
          </p:nvSpPr>
          <p:spPr>
            <a:xfrm>
              <a:off x="2869908" y="3491927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5" name="Google Shape;715;p60"/>
            <p:cNvSpPr/>
            <p:nvPr/>
          </p:nvSpPr>
          <p:spPr>
            <a:xfrm>
              <a:off x="3407616" y="3491957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6" name="Google Shape;716;p60"/>
            <p:cNvSpPr/>
            <p:nvPr/>
          </p:nvSpPr>
          <p:spPr>
            <a:xfrm>
              <a:off x="3954626" y="3491772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7" name="Google Shape;717;p60"/>
            <p:cNvSpPr/>
            <p:nvPr/>
          </p:nvSpPr>
          <p:spPr>
            <a:xfrm>
              <a:off x="4492335" y="3491841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18" name="Google Shape;718;p60"/>
            <p:cNvGrpSpPr/>
            <p:nvPr/>
          </p:nvGrpSpPr>
          <p:grpSpPr>
            <a:xfrm>
              <a:off x="628429" y="3537583"/>
              <a:ext cx="4354200" cy="37800"/>
              <a:chOff x="628429" y="3537583"/>
              <a:chExt cx="4354200" cy="37800"/>
            </a:xfrm>
          </p:grpSpPr>
          <p:cxnSp>
            <p:nvCxnSpPr>
              <p:cNvPr id="719" name="Google Shape;719;p60"/>
              <p:cNvCxnSpPr/>
              <p:nvPr/>
            </p:nvCxnSpPr>
            <p:spPr>
              <a:xfrm>
                <a:off x="628429" y="3537583"/>
                <a:ext cx="4354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0" name="Google Shape;720;p60"/>
              <p:cNvCxnSpPr/>
              <p:nvPr/>
            </p:nvCxnSpPr>
            <p:spPr>
              <a:xfrm>
                <a:off x="1718669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1" name="Google Shape;721;p60"/>
              <p:cNvCxnSpPr/>
              <p:nvPr/>
            </p:nvCxnSpPr>
            <p:spPr>
              <a:xfrm>
                <a:off x="1176118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2" name="Google Shape;722;p60"/>
              <p:cNvCxnSpPr/>
              <p:nvPr/>
            </p:nvCxnSpPr>
            <p:spPr>
              <a:xfrm>
                <a:off x="633567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60"/>
              <p:cNvCxnSpPr/>
              <p:nvPr/>
            </p:nvCxnSpPr>
            <p:spPr>
              <a:xfrm>
                <a:off x="2261219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60"/>
              <p:cNvCxnSpPr/>
              <p:nvPr/>
            </p:nvCxnSpPr>
            <p:spPr>
              <a:xfrm>
                <a:off x="2803770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60"/>
              <p:cNvCxnSpPr/>
              <p:nvPr/>
            </p:nvCxnSpPr>
            <p:spPr>
              <a:xfrm>
                <a:off x="3346321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60"/>
              <p:cNvCxnSpPr/>
              <p:nvPr/>
            </p:nvCxnSpPr>
            <p:spPr>
              <a:xfrm>
                <a:off x="388887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60"/>
              <p:cNvCxnSpPr/>
              <p:nvPr/>
            </p:nvCxnSpPr>
            <p:spPr>
              <a:xfrm>
                <a:off x="443142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60"/>
              <p:cNvCxnSpPr/>
              <p:nvPr/>
            </p:nvCxnSpPr>
            <p:spPr>
              <a:xfrm>
                <a:off x="497782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29" name="Google Shape;729;p60"/>
            <p:cNvGrpSpPr/>
            <p:nvPr/>
          </p:nvGrpSpPr>
          <p:grpSpPr>
            <a:xfrm>
              <a:off x="633576" y="3589719"/>
              <a:ext cx="4285644" cy="279971"/>
              <a:chOff x="543284" y="4066038"/>
              <a:chExt cx="7959964" cy="345600"/>
            </a:xfrm>
          </p:grpSpPr>
          <p:sp>
            <p:nvSpPr>
              <p:cNvPr id="730" name="Google Shape;730;p60"/>
              <p:cNvSpPr txBox="1"/>
              <p:nvPr/>
            </p:nvSpPr>
            <p:spPr>
              <a:xfrm>
                <a:off x="543284" y="4066038"/>
                <a:ext cx="10077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28/10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1" name="Google Shape;731;p60"/>
              <p:cNvSpPr txBox="1"/>
              <p:nvPr/>
            </p:nvSpPr>
            <p:spPr>
              <a:xfrm>
                <a:off x="161103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05/11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2" name="Google Shape;732;p60"/>
              <p:cNvSpPr txBox="1"/>
              <p:nvPr/>
            </p:nvSpPr>
            <p:spPr>
              <a:xfrm>
                <a:off x="2617672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10/11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3" name="Google Shape;733;p60"/>
              <p:cNvSpPr txBox="1"/>
              <p:nvPr/>
            </p:nvSpPr>
            <p:spPr>
              <a:xfrm>
                <a:off x="3624307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15/11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4" name="Google Shape;734;p60"/>
              <p:cNvSpPr txBox="1"/>
              <p:nvPr/>
            </p:nvSpPr>
            <p:spPr>
              <a:xfrm>
                <a:off x="463100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5" name="Google Shape;735;p60"/>
              <p:cNvSpPr txBox="1"/>
              <p:nvPr/>
            </p:nvSpPr>
            <p:spPr>
              <a:xfrm>
                <a:off x="5637645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6" name="Google Shape;736;p60"/>
              <p:cNvSpPr txBox="1"/>
              <p:nvPr/>
            </p:nvSpPr>
            <p:spPr>
              <a:xfrm>
                <a:off x="6644284" y="4066039"/>
                <a:ext cx="943663" cy="345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30/11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7" name="Google Shape;737;p60"/>
              <p:cNvSpPr txBox="1"/>
              <p:nvPr/>
            </p:nvSpPr>
            <p:spPr>
              <a:xfrm>
                <a:off x="758794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06/12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</p:grpSp>
        <p:sp>
          <p:nvSpPr>
            <p:cNvPr id="738" name="Google Shape;738;p60"/>
            <p:cNvSpPr/>
            <p:nvPr/>
          </p:nvSpPr>
          <p:spPr>
            <a:xfrm>
              <a:off x="913275" y="3491855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9" name="Google Shape;739;p60"/>
            <p:cNvSpPr/>
            <p:nvPr/>
          </p:nvSpPr>
          <p:spPr>
            <a:xfrm>
              <a:off x="1243175" y="1866098"/>
              <a:ext cx="204600" cy="1671551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0" name="Google Shape;740;p60"/>
            <p:cNvSpPr/>
            <p:nvPr/>
          </p:nvSpPr>
          <p:spPr>
            <a:xfrm>
              <a:off x="1984500" y="2930401"/>
              <a:ext cx="204600" cy="607173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1" name="Google Shape;741;p60"/>
            <p:cNvSpPr/>
            <p:nvPr/>
          </p:nvSpPr>
          <p:spPr>
            <a:xfrm>
              <a:off x="2524351" y="2828118"/>
              <a:ext cx="204600" cy="709507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2" name="Google Shape;742;p60"/>
            <p:cNvSpPr/>
            <p:nvPr/>
          </p:nvSpPr>
          <p:spPr>
            <a:xfrm>
              <a:off x="3067783" y="3491930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3" name="Google Shape;743;p60"/>
            <p:cNvSpPr/>
            <p:nvPr/>
          </p:nvSpPr>
          <p:spPr>
            <a:xfrm>
              <a:off x="3610822" y="3491854"/>
              <a:ext cx="204600" cy="49545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4" name="Google Shape;744;p60"/>
            <p:cNvSpPr/>
            <p:nvPr/>
          </p:nvSpPr>
          <p:spPr>
            <a:xfrm>
              <a:off x="4153873" y="3490080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5" name="Google Shape;745;p60"/>
            <p:cNvSpPr/>
            <p:nvPr/>
          </p:nvSpPr>
          <p:spPr>
            <a:xfrm>
              <a:off x="4694259" y="3488060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46" name="Google Shape;746;p6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747" name="Google Shape;747;p6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45;p60">
            <a:extLst>
              <a:ext uri="{FF2B5EF4-FFF2-40B4-BE49-F238E27FC236}">
                <a16:creationId xmlns:a16="http://schemas.microsoft.com/office/drawing/2014/main" id="{CA9B0F69-41F6-644E-6DB2-A10517C818D0}"/>
              </a:ext>
            </a:extLst>
          </p:cNvPr>
          <p:cNvSpPr/>
          <p:nvPr/>
        </p:nvSpPr>
        <p:spPr>
          <a:xfrm>
            <a:off x="6178888" y="2772665"/>
            <a:ext cx="204600" cy="20785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717;p60">
            <a:extLst>
              <a:ext uri="{FF2B5EF4-FFF2-40B4-BE49-F238E27FC236}">
                <a16:creationId xmlns:a16="http://schemas.microsoft.com/office/drawing/2014/main" id="{86ACFC59-E434-4138-6A35-6E4C112404CC}"/>
              </a:ext>
            </a:extLst>
          </p:cNvPr>
          <p:cNvSpPr/>
          <p:nvPr/>
        </p:nvSpPr>
        <p:spPr>
          <a:xfrm>
            <a:off x="6178888" y="2329775"/>
            <a:ext cx="204600" cy="207853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1F930-FFA3-DF88-BF49-D5A9F53A2877}"/>
              </a:ext>
            </a:extLst>
          </p:cNvPr>
          <p:cNvSpPr txBox="1"/>
          <p:nvPr/>
        </p:nvSpPr>
        <p:spPr>
          <a:xfrm>
            <a:off x="6533735" y="271122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làm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6C3B7-46B0-4A09-1F3E-4CE81CD6A8AD}"/>
              </a:ext>
            </a:extLst>
          </p:cNvPr>
          <p:cNvSpPr txBox="1"/>
          <p:nvPr/>
        </p:nvSpPr>
        <p:spPr>
          <a:xfrm>
            <a:off x="6514299" y="2279812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làm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CB5BF6-7492-20F7-C601-9DB53D5DEB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2624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5"/>
          <p:cNvSpPr txBox="1">
            <a:spLocks noGrp="1"/>
          </p:cNvSpPr>
          <p:nvPr>
            <p:ph type="title"/>
          </p:nvPr>
        </p:nvSpPr>
        <p:spPr>
          <a:xfrm>
            <a:off x="644607" y="2119683"/>
            <a:ext cx="3377325" cy="9048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Các nội dung chính</a:t>
            </a:r>
            <a:endParaRPr sz="3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326" name="Google Shape;326;p45"/>
          <p:cNvGrpSpPr/>
          <p:nvPr/>
        </p:nvGrpSpPr>
        <p:grpSpPr>
          <a:xfrm>
            <a:off x="4432934" y="1028668"/>
            <a:ext cx="278152" cy="345818"/>
            <a:chOff x="0" y="46600"/>
            <a:chExt cx="3121800" cy="5004600"/>
          </a:xfrm>
        </p:grpSpPr>
        <p:sp>
          <p:nvSpPr>
            <p:cNvPr id="327" name="Google Shape;327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45"/>
          <p:cNvSpPr txBox="1"/>
          <p:nvPr/>
        </p:nvSpPr>
        <p:spPr>
          <a:xfrm>
            <a:off x="4919125" y="970125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Khảo sát</a:t>
            </a:r>
            <a:endParaRPr sz="30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1" name="Google Shape;331;p45"/>
          <p:cNvSpPr txBox="1"/>
          <p:nvPr/>
        </p:nvSpPr>
        <p:spPr>
          <a:xfrm>
            <a:off x="4929285" y="1772188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Phân</a:t>
            </a:r>
            <a:r>
              <a:rPr lang="en-US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30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tích</a:t>
            </a:r>
            <a:endParaRPr sz="30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2" name="Google Shape;332;p45"/>
          <p:cNvSpPr txBox="1"/>
          <p:nvPr/>
        </p:nvSpPr>
        <p:spPr>
          <a:xfrm>
            <a:off x="4919125" y="2574250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Thiết kế </a:t>
            </a:r>
            <a:endParaRPr sz="30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3" name="Google Shape;333;p45"/>
          <p:cNvSpPr txBox="1"/>
          <p:nvPr/>
        </p:nvSpPr>
        <p:spPr>
          <a:xfrm>
            <a:off x="4919125" y="3376313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Đóng gói</a:t>
            </a:r>
            <a:r>
              <a:rPr lang="en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30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34" name="Google Shape;334;p45"/>
          <p:cNvSpPr txBox="1"/>
          <p:nvPr/>
        </p:nvSpPr>
        <p:spPr>
          <a:xfrm>
            <a:off x="4919125" y="4178375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0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Sản Phẩm</a:t>
            </a:r>
            <a:endParaRPr sz="30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35" name="Google Shape;335;p45"/>
          <p:cNvGrpSpPr/>
          <p:nvPr/>
        </p:nvGrpSpPr>
        <p:grpSpPr>
          <a:xfrm>
            <a:off x="4432934" y="1830743"/>
            <a:ext cx="278152" cy="345818"/>
            <a:chOff x="0" y="46600"/>
            <a:chExt cx="3121800" cy="5004600"/>
          </a:xfrm>
        </p:grpSpPr>
        <p:sp>
          <p:nvSpPr>
            <p:cNvPr id="336" name="Google Shape;336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9" name="Google Shape;339;p45"/>
          <p:cNvGrpSpPr/>
          <p:nvPr/>
        </p:nvGrpSpPr>
        <p:grpSpPr>
          <a:xfrm>
            <a:off x="4432934" y="2632818"/>
            <a:ext cx="278152" cy="345818"/>
            <a:chOff x="0" y="46600"/>
            <a:chExt cx="3121800" cy="5004600"/>
          </a:xfrm>
        </p:grpSpPr>
        <p:sp>
          <p:nvSpPr>
            <p:cNvPr id="340" name="Google Shape;340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3" name="Google Shape;343;p45"/>
          <p:cNvGrpSpPr/>
          <p:nvPr/>
        </p:nvGrpSpPr>
        <p:grpSpPr>
          <a:xfrm>
            <a:off x="4432934" y="3434893"/>
            <a:ext cx="278152" cy="345818"/>
            <a:chOff x="0" y="46600"/>
            <a:chExt cx="3121800" cy="5004600"/>
          </a:xfrm>
        </p:grpSpPr>
        <p:sp>
          <p:nvSpPr>
            <p:cNvPr id="344" name="Google Shape;344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" name="Google Shape;347;p45"/>
          <p:cNvGrpSpPr/>
          <p:nvPr/>
        </p:nvGrpSpPr>
        <p:grpSpPr>
          <a:xfrm>
            <a:off x="4432934" y="4236968"/>
            <a:ext cx="278152" cy="345818"/>
            <a:chOff x="0" y="46600"/>
            <a:chExt cx="3121800" cy="5004600"/>
          </a:xfrm>
        </p:grpSpPr>
        <p:sp>
          <p:nvSpPr>
            <p:cNvPr id="348" name="Google Shape;348;p4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5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5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oogle Shape;326;p45">
            <a:extLst>
              <a:ext uri="{FF2B5EF4-FFF2-40B4-BE49-F238E27FC236}">
                <a16:creationId xmlns:a16="http://schemas.microsoft.com/office/drawing/2014/main" id="{8DF05295-D785-A706-6BC1-5D2C299FDA6E}"/>
              </a:ext>
            </a:extLst>
          </p:cNvPr>
          <p:cNvGrpSpPr/>
          <p:nvPr/>
        </p:nvGrpSpPr>
        <p:grpSpPr>
          <a:xfrm>
            <a:off x="-780135" y="1441629"/>
            <a:ext cx="278152" cy="345818"/>
            <a:chOff x="0" y="46600"/>
            <a:chExt cx="3121800" cy="5004600"/>
          </a:xfrm>
        </p:grpSpPr>
        <p:sp>
          <p:nvSpPr>
            <p:cNvPr id="5" name="Google Shape;327;p45">
              <a:extLst>
                <a:ext uri="{FF2B5EF4-FFF2-40B4-BE49-F238E27FC236}">
                  <a16:creationId xmlns:a16="http://schemas.microsoft.com/office/drawing/2014/main" id="{91B93A45-C819-4F8C-A23B-644222345291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8;p45">
              <a:extLst>
                <a:ext uri="{FF2B5EF4-FFF2-40B4-BE49-F238E27FC236}">
                  <a16:creationId xmlns:a16="http://schemas.microsoft.com/office/drawing/2014/main" id="{1D0F70AE-0C7C-93A0-215A-DCDF824DCD24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9;p45">
              <a:extLst>
                <a:ext uri="{FF2B5EF4-FFF2-40B4-BE49-F238E27FC236}">
                  <a16:creationId xmlns:a16="http://schemas.microsoft.com/office/drawing/2014/main" id="{AF094F5C-5147-AD9C-821F-CD6F74643386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326;p45">
            <a:extLst>
              <a:ext uri="{FF2B5EF4-FFF2-40B4-BE49-F238E27FC236}">
                <a16:creationId xmlns:a16="http://schemas.microsoft.com/office/drawing/2014/main" id="{47A9D408-D40D-67A8-AD5B-02E4389A1305}"/>
              </a:ext>
            </a:extLst>
          </p:cNvPr>
          <p:cNvGrpSpPr/>
          <p:nvPr/>
        </p:nvGrpSpPr>
        <p:grpSpPr>
          <a:xfrm>
            <a:off x="-796788" y="1865247"/>
            <a:ext cx="278152" cy="345818"/>
            <a:chOff x="0" y="46600"/>
            <a:chExt cx="3121800" cy="5004600"/>
          </a:xfrm>
        </p:grpSpPr>
        <p:sp>
          <p:nvSpPr>
            <p:cNvPr id="9" name="Google Shape;327;p45">
              <a:extLst>
                <a:ext uri="{FF2B5EF4-FFF2-40B4-BE49-F238E27FC236}">
                  <a16:creationId xmlns:a16="http://schemas.microsoft.com/office/drawing/2014/main" id="{36C117D2-F7B1-ABB9-0AFE-3AA73FDFCA09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8;p45">
              <a:extLst>
                <a:ext uri="{FF2B5EF4-FFF2-40B4-BE49-F238E27FC236}">
                  <a16:creationId xmlns:a16="http://schemas.microsoft.com/office/drawing/2014/main" id="{960583EA-975F-8647-CF62-68D69F9560B1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9;p45">
              <a:extLst>
                <a:ext uri="{FF2B5EF4-FFF2-40B4-BE49-F238E27FC236}">
                  <a16:creationId xmlns:a16="http://schemas.microsoft.com/office/drawing/2014/main" id="{24E350D2-A7F8-3769-C7E6-F98335042DA3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326;p45">
            <a:extLst>
              <a:ext uri="{FF2B5EF4-FFF2-40B4-BE49-F238E27FC236}">
                <a16:creationId xmlns:a16="http://schemas.microsoft.com/office/drawing/2014/main" id="{6137CAE4-A8CF-BC32-62B8-780AAC5B4BCC}"/>
              </a:ext>
            </a:extLst>
          </p:cNvPr>
          <p:cNvGrpSpPr/>
          <p:nvPr/>
        </p:nvGrpSpPr>
        <p:grpSpPr>
          <a:xfrm>
            <a:off x="-780135" y="2276516"/>
            <a:ext cx="278152" cy="345818"/>
            <a:chOff x="0" y="46600"/>
            <a:chExt cx="3121800" cy="5004600"/>
          </a:xfrm>
        </p:grpSpPr>
        <p:sp>
          <p:nvSpPr>
            <p:cNvPr id="13" name="Google Shape;327;p45">
              <a:extLst>
                <a:ext uri="{FF2B5EF4-FFF2-40B4-BE49-F238E27FC236}">
                  <a16:creationId xmlns:a16="http://schemas.microsoft.com/office/drawing/2014/main" id="{A1C6F002-3833-262C-ACEC-37592C81D1D5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8;p45">
              <a:extLst>
                <a:ext uri="{FF2B5EF4-FFF2-40B4-BE49-F238E27FC236}">
                  <a16:creationId xmlns:a16="http://schemas.microsoft.com/office/drawing/2014/main" id="{CF9496B7-FC81-E751-F414-C864CE503C40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9;p45">
              <a:extLst>
                <a:ext uri="{FF2B5EF4-FFF2-40B4-BE49-F238E27FC236}">
                  <a16:creationId xmlns:a16="http://schemas.microsoft.com/office/drawing/2014/main" id="{EDAB7158-5823-B8C5-FBBE-F496352E5E77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326;p45">
            <a:extLst>
              <a:ext uri="{FF2B5EF4-FFF2-40B4-BE49-F238E27FC236}">
                <a16:creationId xmlns:a16="http://schemas.microsoft.com/office/drawing/2014/main" id="{ACA87343-B363-2EF8-9A58-29C3C2C90582}"/>
              </a:ext>
            </a:extLst>
          </p:cNvPr>
          <p:cNvGrpSpPr/>
          <p:nvPr/>
        </p:nvGrpSpPr>
        <p:grpSpPr>
          <a:xfrm>
            <a:off x="-780135" y="2691332"/>
            <a:ext cx="278152" cy="345818"/>
            <a:chOff x="0" y="46600"/>
            <a:chExt cx="3121800" cy="5004600"/>
          </a:xfrm>
        </p:grpSpPr>
        <p:sp>
          <p:nvSpPr>
            <p:cNvPr id="17" name="Google Shape;327;p45">
              <a:extLst>
                <a:ext uri="{FF2B5EF4-FFF2-40B4-BE49-F238E27FC236}">
                  <a16:creationId xmlns:a16="http://schemas.microsoft.com/office/drawing/2014/main" id="{90877691-40DD-51EC-4564-E11E72756F2B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8;p45">
              <a:extLst>
                <a:ext uri="{FF2B5EF4-FFF2-40B4-BE49-F238E27FC236}">
                  <a16:creationId xmlns:a16="http://schemas.microsoft.com/office/drawing/2014/main" id="{20932354-424A-5B95-476F-CB2E70A09040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9;p45">
              <a:extLst>
                <a:ext uri="{FF2B5EF4-FFF2-40B4-BE49-F238E27FC236}">
                  <a16:creationId xmlns:a16="http://schemas.microsoft.com/office/drawing/2014/main" id="{11946067-D1D4-FECE-AAF6-8207A73A49F4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326;p45">
            <a:extLst>
              <a:ext uri="{FF2B5EF4-FFF2-40B4-BE49-F238E27FC236}">
                <a16:creationId xmlns:a16="http://schemas.microsoft.com/office/drawing/2014/main" id="{40CFDFC7-F83B-BD5C-9982-E63EC0EBF690}"/>
              </a:ext>
            </a:extLst>
          </p:cNvPr>
          <p:cNvGrpSpPr/>
          <p:nvPr/>
        </p:nvGrpSpPr>
        <p:grpSpPr>
          <a:xfrm>
            <a:off x="-763532" y="3159110"/>
            <a:ext cx="278152" cy="345818"/>
            <a:chOff x="0" y="46600"/>
            <a:chExt cx="3121800" cy="5004600"/>
          </a:xfrm>
        </p:grpSpPr>
        <p:sp>
          <p:nvSpPr>
            <p:cNvPr id="21" name="Google Shape;327;p45">
              <a:extLst>
                <a:ext uri="{FF2B5EF4-FFF2-40B4-BE49-F238E27FC236}">
                  <a16:creationId xmlns:a16="http://schemas.microsoft.com/office/drawing/2014/main" id="{190DEA08-A12B-109C-FCD7-F5588D8B7E3B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8;p45">
              <a:extLst>
                <a:ext uri="{FF2B5EF4-FFF2-40B4-BE49-F238E27FC236}">
                  <a16:creationId xmlns:a16="http://schemas.microsoft.com/office/drawing/2014/main" id="{0DF6FA9F-B190-BED1-DA03-1D35D30E0EB6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9;p45">
              <a:extLst>
                <a:ext uri="{FF2B5EF4-FFF2-40B4-BE49-F238E27FC236}">
                  <a16:creationId xmlns:a16="http://schemas.microsoft.com/office/drawing/2014/main" id="{8A5DAAC3-DE83-3CD4-9D76-C474D7F0D091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326;p45">
            <a:extLst>
              <a:ext uri="{FF2B5EF4-FFF2-40B4-BE49-F238E27FC236}">
                <a16:creationId xmlns:a16="http://schemas.microsoft.com/office/drawing/2014/main" id="{EAECB447-6BED-5CE8-DC48-CA83B4CE6199}"/>
              </a:ext>
            </a:extLst>
          </p:cNvPr>
          <p:cNvGrpSpPr/>
          <p:nvPr/>
        </p:nvGrpSpPr>
        <p:grpSpPr>
          <a:xfrm>
            <a:off x="-763532" y="3573926"/>
            <a:ext cx="278152" cy="345818"/>
            <a:chOff x="0" y="46600"/>
            <a:chExt cx="3121800" cy="5004600"/>
          </a:xfrm>
        </p:grpSpPr>
        <p:sp>
          <p:nvSpPr>
            <p:cNvPr id="25" name="Google Shape;327;p45">
              <a:extLst>
                <a:ext uri="{FF2B5EF4-FFF2-40B4-BE49-F238E27FC236}">
                  <a16:creationId xmlns:a16="http://schemas.microsoft.com/office/drawing/2014/main" id="{6E48DA02-08C3-1EA2-B82C-D59A42078FF8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8;p45">
              <a:extLst>
                <a:ext uri="{FF2B5EF4-FFF2-40B4-BE49-F238E27FC236}">
                  <a16:creationId xmlns:a16="http://schemas.microsoft.com/office/drawing/2014/main" id="{D56DE551-A4FD-DCFD-A0AF-09522AE82696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9;p45">
              <a:extLst>
                <a:ext uri="{FF2B5EF4-FFF2-40B4-BE49-F238E27FC236}">
                  <a16:creationId xmlns:a16="http://schemas.microsoft.com/office/drawing/2014/main" id="{FF53B984-0B2F-F292-5991-E33D3BEF3178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8E82F59C-B688-BE21-D26A-3BD3509E5557}"/>
              </a:ext>
            </a:extLst>
          </p:cNvPr>
          <p:cNvSpPr txBox="1"/>
          <p:nvPr/>
        </p:nvSpPr>
        <p:spPr>
          <a:xfrm>
            <a:off x="-697614" y="381382"/>
            <a:ext cx="697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826887-856D-EE05-591F-E7E9E041D7D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0"/>
      <p:bldP spid="330" grpId="0"/>
      <p:bldP spid="331" grpId="0"/>
      <p:bldP spid="332" grpId="0"/>
      <p:bldP spid="333" grpId="0"/>
      <p:bldP spid="33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endParaRPr dirty="0"/>
          </a:p>
        </p:txBody>
      </p:sp>
      <p:sp>
        <p:nvSpPr>
          <p:cNvPr id="704" name="Google Shape;704;p60"/>
          <p:cNvSpPr txBox="1"/>
          <p:nvPr/>
        </p:nvSpPr>
        <p:spPr>
          <a:xfrm>
            <a:off x="5808719" y="1615483"/>
            <a:ext cx="2382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 dirty="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Note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 dirty="0">
              <a:solidFill>
                <a:srgbClr val="666666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705" name="Google Shape;705;p60"/>
          <p:cNvGrpSpPr/>
          <p:nvPr/>
        </p:nvGrpSpPr>
        <p:grpSpPr>
          <a:xfrm>
            <a:off x="628429" y="1732458"/>
            <a:ext cx="4354200" cy="2289632"/>
            <a:chOff x="628429" y="1580058"/>
            <a:chExt cx="4354200" cy="2289632"/>
          </a:xfrm>
        </p:grpSpPr>
        <p:cxnSp>
          <p:nvCxnSpPr>
            <p:cNvPr id="706" name="Google Shape;706;p60"/>
            <p:cNvCxnSpPr/>
            <p:nvPr/>
          </p:nvCxnSpPr>
          <p:spPr>
            <a:xfrm>
              <a:off x="628429" y="3048202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60"/>
            <p:cNvCxnSpPr/>
            <p:nvPr/>
          </p:nvCxnSpPr>
          <p:spPr>
            <a:xfrm>
              <a:off x="628429" y="2558820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60"/>
            <p:cNvCxnSpPr/>
            <p:nvPr/>
          </p:nvCxnSpPr>
          <p:spPr>
            <a:xfrm>
              <a:off x="628429" y="2069439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60"/>
            <p:cNvCxnSpPr/>
            <p:nvPr/>
          </p:nvCxnSpPr>
          <p:spPr>
            <a:xfrm>
              <a:off x="628429" y="1580058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0" name="Google Shape;710;p60"/>
            <p:cNvSpPr/>
            <p:nvPr/>
          </p:nvSpPr>
          <p:spPr>
            <a:xfrm>
              <a:off x="2321107" y="2378314"/>
              <a:ext cx="204600" cy="115919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1" name="Google Shape;711;p60"/>
            <p:cNvSpPr/>
            <p:nvPr/>
          </p:nvSpPr>
          <p:spPr>
            <a:xfrm>
              <a:off x="708673" y="1580059"/>
              <a:ext cx="204600" cy="195769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2" name="Google Shape;712;p60"/>
            <p:cNvSpPr/>
            <p:nvPr/>
          </p:nvSpPr>
          <p:spPr>
            <a:xfrm>
              <a:off x="1447786" y="3251201"/>
              <a:ext cx="204600" cy="286374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3" name="Google Shape;713;p60"/>
            <p:cNvSpPr/>
            <p:nvPr/>
          </p:nvSpPr>
          <p:spPr>
            <a:xfrm>
              <a:off x="1781240" y="2225040"/>
              <a:ext cx="204600" cy="1312697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4" name="Google Shape;714;p60"/>
            <p:cNvSpPr/>
            <p:nvPr/>
          </p:nvSpPr>
          <p:spPr>
            <a:xfrm>
              <a:off x="2869908" y="2435189"/>
              <a:ext cx="204600" cy="1102457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5" name="Google Shape;715;p60"/>
            <p:cNvSpPr/>
            <p:nvPr/>
          </p:nvSpPr>
          <p:spPr>
            <a:xfrm>
              <a:off x="3407616" y="3491957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6" name="Google Shape;716;p60"/>
            <p:cNvSpPr/>
            <p:nvPr/>
          </p:nvSpPr>
          <p:spPr>
            <a:xfrm>
              <a:off x="3954626" y="3491772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7" name="Google Shape;717;p60"/>
            <p:cNvSpPr/>
            <p:nvPr/>
          </p:nvSpPr>
          <p:spPr>
            <a:xfrm>
              <a:off x="4492335" y="3491841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18" name="Google Shape;718;p60"/>
            <p:cNvGrpSpPr/>
            <p:nvPr/>
          </p:nvGrpSpPr>
          <p:grpSpPr>
            <a:xfrm>
              <a:off x="628429" y="3537583"/>
              <a:ext cx="4354200" cy="37800"/>
              <a:chOff x="628429" y="3537583"/>
              <a:chExt cx="4354200" cy="37800"/>
            </a:xfrm>
          </p:grpSpPr>
          <p:cxnSp>
            <p:nvCxnSpPr>
              <p:cNvPr id="719" name="Google Shape;719;p60"/>
              <p:cNvCxnSpPr/>
              <p:nvPr/>
            </p:nvCxnSpPr>
            <p:spPr>
              <a:xfrm>
                <a:off x="628429" y="3537583"/>
                <a:ext cx="4354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0" name="Google Shape;720;p60"/>
              <p:cNvCxnSpPr/>
              <p:nvPr/>
            </p:nvCxnSpPr>
            <p:spPr>
              <a:xfrm>
                <a:off x="1718669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1" name="Google Shape;721;p60"/>
              <p:cNvCxnSpPr/>
              <p:nvPr/>
            </p:nvCxnSpPr>
            <p:spPr>
              <a:xfrm>
                <a:off x="1176118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2" name="Google Shape;722;p60"/>
              <p:cNvCxnSpPr/>
              <p:nvPr/>
            </p:nvCxnSpPr>
            <p:spPr>
              <a:xfrm>
                <a:off x="633567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60"/>
              <p:cNvCxnSpPr/>
              <p:nvPr/>
            </p:nvCxnSpPr>
            <p:spPr>
              <a:xfrm>
                <a:off x="2261219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60"/>
              <p:cNvCxnSpPr/>
              <p:nvPr/>
            </p:nvCxnSpPr>
            <p:spPr>
              <a:xfrm>
                <a:off x="2803770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60"/>
              <p:cNvCxnSpPr/>
              <p:nvPr/>
            </p:nvCxnSpPr>
            <p:spPr>
              <a:xfrm>
                <a:off x="3346321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60"/>
              <p:cNvCxnSpPr/>
              <p:nvPr/>
            </p:nvCxnSpPr>
            <p:spPr>
              <a:xfrm>
                <a:off x="388887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60"/>
              <p:cNvCxnSpPr/>
              <p:nvPr/>
            </p:nvCxnSpPr>
            <p:spPr>
              <a:xfrm>
                <a:off x="443142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60"/>
              <p:cNvCxnSpPr/>
              <p:nvPr/>
            </p:nvCxnSpPr>
            <p:spPr>
              <a:xfrm>
                <a:off x="497782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29" name="Google Shape;729;p60"/>
            <p:cNvGrpSpPr/>
            <p:nvPr/>
          </p:nvGrpSpPr>
          <p:grpSpPr>
            <a:xfrm>
              <a:off x="633576" y="3589719"/>
              <a:ext cx="4285644" cy="279971"/>
              <a:chOff x="543284" y="4066038"/>
              <a:chExt cx="7959964" cy="345600"/>
            </a:xfrm>
          </p:grpSpPr>
          <p:sp>
            <p:nvSpPr>
              <p:cNvPr id="730" name="Google Shape;730;p60"/>
              <p:cNvSpPr txBox="1"/>
              <p:nvPr/>
            </p:nvSpPr>
            <p:spPr>
              <a:xfrm>
                <a:off x="543284" y="4066038"/>
                <a:ext cx="10077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28/10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1" name="Google Shape;731;p60"/>
              <p:cNvSpPr txBox="1"/>
              <p:nvPr/>
            </p:nvSpPr>
            <p:spPr>
              <a:xfrm>
                <a:off x="161103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05/11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2" name="Google Shape;732;p60"/>
              <p:cNvSpPr txBox="1"/>
              <p:nvPr/>
            </p:nvSpPr>
            <p:spPr>
              <a:xfrm>
                <a:off x="2617672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10/11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3" name="Google Shape;733;p60"/>
              <p:cNvSpPr txBox="1"/>
              <p:nvPr/>
            </p:nvSpPr>
            <p:spPr>
              <a:xfrm>
                <a:off x="3624307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15/11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4" name="Google Shape;734;p60"/>
              <p:cNvSpPr txBox="1"/>
              <p:nvPr/>
            </p:nvSpPr>
            <p:spPr>
              <a:xfrm>
                <a:off x="463100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5" name="Google Shape;735;p60"/>
              <p:cNvSpPr txBox="1"/>
              <p:nvPr/>
            </p:nvSpPr>
            <p:spPr>
              <a:xfrm>
                <a:off x="5637645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6" name="Google Shape;736;p60"/>
              <p:cNvSpPr txBox="1"/>
              <p:nvPr/>
            </p:nvSpPr>
            <p:spPr>
              <a:xfrm>
                <a:off x="6644284" y="4066039"/>
                <a:ext cx="943663" cy="345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30/11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7" name="Google Shape;737;p60"/>
              <p:cNvSpPr txBox="1"/>
              <p:nvPr/>
            </p:nvSpPr>
            <p:spPr>
              <a:xfrm>
                <a:off x="758794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06/12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</p:grpSp>
        <p:sp>
          <p:nvSpPr>
            <p:cNvPr id="738" name="Google Shape;738;p60"/>
            <p:cNvSpPr/>
            <p:nvPr/>
          </p:nvSpPr>
          <p:spPr>
            <a:xfrm>
              <a:off x="913275" y="3491855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9" name="Google Shape;739;p60"/>
            <p:cNvSpPr/>
            <p:nvPr/>
          </p:nvSpPr>
          <p:spPr>
            <a:xfrm>
              <a:off x="1243175" y="1866098"/>
              <a:ext cx="204600" cy="1671551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0" name="Google Shape;740;p60"/>
            <p:cNvSpPr/>
            <p:nvPr/>
          </p:nvSpPr>
          <p:spPr>
            <a:xfrm>
              <a:off x="1984500" y="2930401"/>
              <a:ext cx="204600" cy="607173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1" name="Google Shape;741;p60"/>
            <p:cNvSpPr/>
            <p:nvPr/>
          </p:nvSpPr>
          <p:spPr>
            <a:xfrm>
              <a:off x="2524351" y="2828118"/>
              <a:ext cx="204600" cy="709507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2" name="Google Shape;742;p60"/>
            <p:cNvSpPr/>
            <p:nvPr/>
          </p:nvSpPr>
          <p:spPr>
            <a:xfrm>
              <a:off x="3067783" y="2788924"/>
              <a:ext cx="204600" cy="748726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3" name="Google Shape;743;p60"/>
            <p:cNvSpPr/>
            <p:nvPr/>
          </p:nvSpPr>
          <p:spPr>
            <a:xfrm>
              <a:off x="3610822" y="3491854"/>
              <a:ext cx="204600" cy="49545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4" name="Google Shape;744;p60"/>
            <p:cNvSpPr/>
            <p:nvPr/>
          </p:nvSpPr>
          <p:spPr>
            <a:xfrm>
              <a:off x="4153873" y="3490080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5" name="Google Shape;745;p60"/>
            <p:cNvSpPr/>
            <p:nvPr/>
          </p:nvSpPr>
          <p:spPr>
            <a:xfrm>
              <a:off x="4694259" y="3488060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46" name="Google Shape;746;p6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747" name="Google Shape;747;p6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45;p60">
            <a:extLst>
              <a:ext uri="{FF2B5EF4-FFF2-40B4-BE49-F238E27FC236}">
                <a16:creationId xmlns:a16="http://schemas.microsoft.com/office/drawing/2014/main" id="{CA9B0F69-41F6-644E-6DB2-A10517C818D0}"/>
              </a:ext>
            </a:extLst>
          </p:cNvPr>
          <p:cNvSpPr/>
          <p:nvPr/>
        </p:nvSpPr>
        <p:spPr>
          <a:xfrm>
            <a:off x="6178888" y="2772665"/>
            <a:ext cx="204600" cy="20785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717;p60">
            <a:extLst>
              <a:ext uri="{FF2B5EF4-FFF2-40B4-BE49-F238E27FC236}">
                <a16:creationId xmlns:a16="http://schemas.microsoft.com/office/drawing/2014/main" id="{86ACFC59-E434-4138-6A35-6E4C112404CC}"/>
              </a:ext>
            </a:extLst>
          </p:cNvPr>
          <p:cNvSpPr/>
          <p:nvPr/>
        </p:nvSpPr>
        <p:spPr>
          <a:xfrm>
            <a:off x="6178888" y="2329775"/>
            <a:ext cx="204600" cy="207853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1F930-FFA3-DF88-BF49-D5A9F53A2877}"/>
              </a:ext>
            </a:extLst>
          </p:cNvPr>
          <p:cNvSpPr txBox="1"/>
          <p:nvPr/>
        </p:nvSpPr>
        <p:spPr>
          <a:xfrm>
            <a:off x="6533735" y="271122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làm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6C3B7-46B0-4A09-1F3E-4CE81CD6A8AD}"/>
              </a:ext>
            </a:extLst>
          </p:cNvPr>
          <p:cNvSpPr txBox="1"/>
          <p:nvPr/>
        </p:nvSpPr>
        <p:spPr>
          <a:xfrm>
            <a:off x="6514299" y="2279812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làm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629042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endParaRPr dirty="0"/>
          </a:p>
        </p:txBody>
      </p:sp>
      <p:sp>
        <p:nvSpPr>
          <p:cNvPr id="704" name="Google Shape;704;p60"/>
          <p:cNvSpPr txBox="1"/>
          <p:nvPr/>
        </p:nvSpPr>
        <p:spPr>
          <a:xfrm>
            <a:off x="5808719" y="1615483"/>
            <a:ext cx="2382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 dirty="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Note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 dirty="0">
              <a:solidFill>
                <a:srgbClr val="666666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705" name="Google Shape;705;p60"/>
          <p:cNvGrpSpPr/>
          <p:nvPr/>
        </p:nvGrpSpPr>
        <p:grpSpPr>
          <a:xfrm>
            <a:off x="628429" y="1732458"/>
            <a:ext cx="4354200" cy="2289632"/>
            <a:chOff x="628429" y="1580058"/>
            <a:chExt cx="4354200" cy="2289632"/>
          </a:xfrm>
        </p:grpSpPr>
        <p:cxnSp>
          <p:nvCxnSpPr>
            <p:cNvPr id="706" name="Google Shape;706;p60"/>
            <p:cNvCxnSpPr/>
            <p:nvPr/>
          </p:nvCxnSpPr>
          <p:spPr>
            <a:xfrm>
              <a:off x="628429" y="3048202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60"/>
            <p:cNvCxnSpPr/>
            <p:nvPr/>
          </p:nvCxnSpPr>
          <p:spPr>
            <a:xfrm>
              <a:off x="628429" y="2558820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60"/>
            <p:cNvCxnSpPr/>
            <p:nvPr/>
          </p:nvCxnSpPr>
          <p:spPr>
            <a:xfrm>
              <a:off x="628429" y="2069439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60"/>
            <p:cNvCxnSpPr/>
            <p:nvPr/>
          </p:nvCxnSpPr>
          <p:spPr>
            <a:xfrm>
              <a:off x="628429" y="1580058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0" name="Google Shape;710;p60"/>
            <p:cNvSpPr/>
            <p:nvPr/>
          </p:nvSpPr>
          <p:spPr>
            <a:xfrm>
              <a:off x="2321107" y="2378314"/>
              <a:ext cx="204600" cy="115919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1" name="Google Shape;711;p60"/>
            <p:cNvSpPr/>
            <p:nvPr/>
          </p:nvSpPr>
          <p:spPr>
            <a:xfrm>
              <a:off x="708673" y="1580059"/>
              <a:ext cx="204600" cy="195769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2" name="Google Shape;712;p60"/>
            <p:cNvSpPr/>
            <p:nvPr/>
          </p:nvSpPr>
          <p:spPr>
            <a:xfrm>
              <a:off x="1447786" y="3251201"/>
              <a:ext cx="204600" cy="286374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3" name="Google Shape;713;p60"/>
            <p:cNvSpPr/>
            <p:nvPr/>
          </p:nvSpPr>
          <p:spPr>
            <a:xfrm>
              <a:off x="1781240" y="2225040"/>
              <a:ext cx="204600" cy="1312697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4" name="Google Shape;714;p60"/>
            <p:cNvSpPr/>
            <p:nvPr/>
          </p:nvSpPr>
          <p:spPr>
            <a:xfrm>
              <a:off x="2869908" y="2435189"/>
              <a:ext cx="204600" cy="1102457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5" name="Google Shape;715;p60"/>
            <p:cNvSpPr/>
            <p:nvPr/>
          </p:nvSpPr>
          <p:spPr>
            <a:xfrm>
              <a:off x="3407616" y="2682453"/>
              <a:ext cx="204600" cy="855224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6" name="Google Shape;716;p60"/>
            <p:cNvSpPr/>
            <p:nvPr/>
          </p:nvSpPr>
          <p:spPr>
            <a:xfrm>
              <a:off x="3954626" y="3491772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7" name="Google Shape;717;p60"/>
            <p:cNvSpPr/>
            <p:nvPr/>
          </p:nvSpPr>
          <p:spPr>
            <a:xfrm>
              <a:off x="4492335" y="3491841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18" name="Google Shape;718;p60"/>
            <p:cNvGrpSpPr/>
            <p:nvPr/>
          </p:nvGrpSpPr>
          <p:grpSpPr>
            <a:xfrm>
              <a:off x="628429" y="3537583"/>
              <a:ext cx="4354200" cy="37800"/>
              <a:chOff x="628429" y="3537583"/>
              <a:chExt cx="4354200" cy="37800"/>
            </a:xfrm>
          </p:grpSpPr>
          <p:cxnSp>
            <p:nvCxnSpPr>
              <p:cNvPr id="719" name="Google Shape;719;p60"/>
              <p:cNvCxnSpPr/>
              <p:nvPr/>
            </p:nvCxnSpPr>
            <p:spPr>
              <a:xfrm>
                <a:off x="628429" y="3537583"/>
                <a:ext cx="4354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0" name="Google Shape;720;p60"/>
              <p:cNvCxnSpPr/>
              <p:nvPr/>
            </p:nvCxnSpPr>
            <p:spPr>
              <a:xfrm>
                <a:off x="1718669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1" name="Google Shape;721;p60"/>
              <p:cNvCxnSpPr/>
              <p:nvPr/>
            </p:nvCxnSpPr>
            <p:spPr>
              <a:xfrm>
                <a:off x="1176118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2" name="Google Shape;722;p60"/>
              <p:cNvCxnSpPr/>
              <p:nvPr/>
            </p:nvCxnSpPr>
            <p:spPr>
              <a:xfrm>
                <a:off x="633567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60"/>
              <p:cNvCxnSpPr/>
              <p:nvPr/>
            </p:nvCxnSpPr>
            <p:spPr>
              <a:xfrm>
                <a:off x="2261219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60"/>
              <p:cNvCxnSpPr/>
              <p:nvPr/>
            </p:nvCxnSpPr>
            <p:spPr>
              <a:xfrm>
                <a:off x="2803770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60"/>
              <p:cNvCxnSpPr/>
              <p:nvPr/>
            </p:nvCxnSpPr>
            <p:spPr>
              <a:xfrm>
                <a:off x="3346321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60"/>
              <p:cNvCxnSpPr/>
              <p:nvPr/>
            </p:nvCxnSpPr>
            <p:spPr>
              <a:xfrm>
                <a:off x="388887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60"/>
              <p:cNvCxnSpPr/>
              <p:nvPr/>
            </p:nvCxnSpPr>
            <p:spPr>
              <a:xfrm>
                <a:off x="443142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60"/>
              <p:cNvCxnSpPr/>
              <p:nvPr/>
            </p:nvCxnSpPr>
            <p:spPr>
              <a:xfrm>
                <a:off x="497782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29" name="Google Shape;729;p60"/>
            <p:cNvGrpSpPr/>
            <p:nvPr/>
          </p:nvGrpSpPr>
          <p:grpSpPr>
            <a:xfrm>
              <a:off x="633576" y="3589719"/>
              <a:ext cx="4285644" cy="279971"/>
              <a:chOff x="543284" y="4066038"/>
              <a:chExt cx="7959964" cy="345600"/>
            </a:xfrm>
          </p:grpSpPr>
          <p:sp>
            <p:nvSpPr>
              <p:cNvPr id="730" name="Google Shape;730;p60"/>
              <p:cNvSpPr txBox="1"/>
              <p:nvPr/>
            </p:nvSpPr>
            <p:spPr>
              <a:xfrm>
                <a:off x="543284" y="4066038"/>
                <a:ext cx="10077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28/10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1" name="Google Shape;731;p60"/>
              <p:cNvSpPr txBox="1"/>
              <p:nvPr/>
            </p:nvSpPr>
            <p:spPr>
              <a:xfrm>
                <a:off x="161103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05/11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2" name="Google Shape;732;p60"/>
              <p:cNvSpPr txBox="1"/>
              <p:nvPr/>
            </p:nvSpPr>
            <p:spPr>
              <a:xfrm>
                <a:off x="2617672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10/11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3" name="Google Shape;733;p60"/>
              <p:cNvSpPr txBox="1"/>
              <p:nvPr/>
            </p:nvSpPr>
            <p:spPr>
              <a:xfrm>
                <a:off x="3624307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15/11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4" name="Google Shape;734;p60"/>
              <p:cNvSpPr txBox="1"/>
              <p:nvPr/>
            </p:nvSpPr>
            <p:spPr>
              <a:xfrm>
                <a:off x="463100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5" name="Google Shape;735;p60"/>
              <p:cNvSpPr txBox="1"/>
              <p:nvPr/>
            </p:nvSpPr>
            <p:spPr>
              <a:xfrm>
                <a:off x="5637645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6" name="Google Shape;736;p60"/>
              <p:cNvSpPr txBox="1"/>
              <p:nvPr/>
            </p:nvSpPr>
            <p:spPr>
              <a:xfrm>
                <a:off x="6644284" y="4066039"/>
                <a:ext cx="943663" cy="345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30/11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7" name="Google Shape;737;p60"/>
              <p:cNvSpPr txBox="1"/>
              <p:nvPr/>
            </p:nvSpPr>
            <p:spPr>
              <a:xfrm>
                <a:off x="758794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06/12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</p:grpSp>
        <p:sp>
          <p:nvSpPr>
            <p:cNvPr id="738" name="Google Shape;738;p60"/>
            <p:cNvSpPr/>
            <p:nvPr/>
          </p:nvSpPr>
          <p:spPr>
            <a:xfrm>
              <a:off x="913275" y="3491855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9" name="Google Shape;739;p60"/>
            <p:cNvSpPr/>
            <p:nvPr/>
          </p:nvSpPr>
          <p:spPr>
            <a:xfrm>
              <a:off x="1243175" y="1866098"/>
              <a:ext cx="204600" cy="1671551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0" name="Google Shape;740;p60"/>
            <p:cNvSpPr/>
            <p:nvPr/>
          </p:nvSpPr>
          <p:spPr>
            <a:xfrm>
              <a:off x="1984500" y="2930401"/>
              <a:ext cx="204600" cy="607173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1" name="Google Shape;741;p60"/>
            <p:cNvSpPr/>
            <p:nvPr/>
          </p:nvSpPr>
          <p:spPr>
            <a:xfrm>
              <a:off x="2524351" y="2828118"/>
              <a:ext cx="204600" cy="709507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2" name="Google Shape;742;p60"/>
            <p:cNvSpPr/>
            <p:nvPr/>
          </p:nvSpPr>
          <p:spPr>
            <a:xfrm>
              <a:off x="3067783" y="2788924"/>
              <a:ext cx="204600" cy="748726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3" name="Google Shape;743;p60"/>
            <p:cNvSpPr/>
            <p:nvPr/>
          </p:nvSpPr>
          <p:spPr>
            <a:xfrm>
              <a:off x="3610822" y="2341880"/>
              <a:ext cx="204600" cy="11995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4" name="Google Shape;744;p60"/>
            <p:cNvSpPr/>
            <p:nvPr/>
          </p:nvSpPr>
          <p:spPr>
            <a:xfrm>
              <a:off x="4153873" y="3490080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5" name="Google Shape;745;p60"/>
            <p:cNvSpPr/>
            <p:nvPr/>
          </p:nvSpPr>
          <p:spPr>
            <a:xfrm>
              <a:off x="4694259" y="3488060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46" name="Google Shape;746;p6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747" name="Google Shape;747;p6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45;p60">
            <a:extLst>
              <a:ext uri="{FF2B5EF4-FFF2-40B4-BE49-F238E27FC236}">
                <a16:creationId xmlns:a16="http://schemas.microsoft.com/office/drawing/2014/main" id="{CA9B0F69-41F6-644E-6DB2-A10517C818D0}"/>
              </a:ext>
            </a:extLst>
          </p:cNvPr>
          <p:cNvSpPr/>
          <p:nvPr/>
        </p:nvSpPr>
        <p:spPr>
          <a:xfrm>
            <a:off x="6178888" y="2772665"/>
            <a:ext cx="204600" cy="20785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717;p60">
            <a:extLst>
              <a:ext uri="{FF2B5EF4-FFF2-40B4-BE49-F238E27FC236}">
                <a16:creationId xmlns:a16="http://schemas.microsoft.com/office/drawing/2014/main" id="{86ACFC59-E434-4138-6A35-6E4C112404CC}"/>
              </a:ext>
            </a:extLst>
          </p:cNvPr>
          <p:cNvSpPr/>
          <p:nvPr/>
        </p:nvSpPr>
        <p:spPr>
          <a:xfrm>
            <a:off x="6178888" y="2329775"/>
            <a:ext cx="204600" cy="207853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1F930-FFA3-DF88-BF49-D5A9F53A2877}"/>
              </a:ext>
            </a:extLst>
          </p:cNvPr>
          <p:cNvSpPr txBox="1"/>
          <p:nvPr/>
        </p:nvSpPr>
        <p:spPr>
          <a:xfrm>
            <a:off x="6533735" y="271122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làm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6C3B7-46B0-4A09-1F3E-4CE81CD6A8AD}"/>
              </a:ext>
            </a:extLst>
          </p:cNvPr>
          <p:cNvSpPr txBox="1"/>
          <p:nvPr/>
        </p:nvSpPr>
        <p:spPr>
          <a:xfrm>
            <a:off x="6514299" y="2279812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làm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731951-6DE4-5B4C-1920-63FDBFD593B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006222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endParaRPr dirty="0"/>
          </a:p>
        </p:txBody>
      </p:sp>
      <p:sp>
        <p:nvSpPr>
          <p:cNvPr id="704" name="Google Shape;704;p60"/>
          <p:cNvSpPr txBox="1"/>
          <p:nvPr/>
        </p:nvSpPr>
        <p:spPr>
          <a:xfrm>
            <a:off x="5808719" y="1615483"/>
            <a:ext cx="2382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 dirty="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Note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 dirty="0">
              <a:solidFill>
                <a:srgbClr val="666666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705" name="Google Shape;705;p60"/>
          <p:cNvGrpSpPr/>
          <p:nvPr/>
        </p:nvGrpSpPr>
        <p:grpSpPr>
          <a:xfrm>
            <a:off x="628429" y="1732458"/>
            <a:ext cx="4354200" cy="2289632"/>
            <a:chOff x="628429" y="1580058"/>
            <a:chExt cx="4354200" cy="2289632"/>
          </a:xfrm>
        </p:grpSpPr>
        <p:cxnSp>
          <p:nvCxnSpPr>
            <p:cNvPr id="706" name="Google Shape;706;p60"/>
            <p:cNvCxnSpPr/>
            <p:nvPr/>
          </p:nvCxnSpPr>
          <p:spPr>
            <a:xfrm>
              <a:off x="628429" y="3048202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60"/>
            <p:cNvCxnSpPr/>
            <p:nvPr/>
          </p:nvCxnSpPr>
          <p:spPr>
            <a:xfrm>
              <a:off x="628429" y="2558820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60"/>
            <p:cNvCxnSpPr/>
            <p:nvPr/>
          </p:nvCxnSpPr>
          <p:spPr>
            <a:xfrm>
              <a:off x="628429" y="2069439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60"/>
            <p:cNvCxnSpPr/>
            <p:nvPr/>
          </p:nvCxnSpPr>
          <p:spPr>
            <a:xfrm>
              <a:off x="628429" y="1580058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0" name="Google Shape;710;p60"/>
            <p:cNvSpPr/>
            <p:nvPr/>
          </p:nvSpPr>
          <p:spPr>
            <a:xfrm>
              <a:off x="2321107" y="2378314"/>
              <a:ext cx="204600" cy="115919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1" name="Google Shape;711;p60"/>
            <p:cNvSpPr/>
            <p:nvPr/>
          </p:nvSpPr>
          <p:spPr>
            <a:xfrm>
              <a:off x="708673" y="1580059"/>
              <a:ext cx="204600" cy="195769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2" name="Google Shape;712;p60"/>
            <p:cNvSpPr/>
            <p:nvPr/>
          </p:nvSpPr>
          <p:spPr>
            <a:xfrm>
              <a:off x="1447786" y="3251201"/>
              <a:ext cx="204600" cy="286374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3" name="Google Shape;713;p60"/>
            <p:cNvSpPr/>
            <p:nvPr/>
          </p:nvSpPr>
          <p:spPr>
            <a:xfrm>
              <a:off x="1781240" y="2225040"/>
              <a:ext cx="204600" cy="1312697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4" name="Google Shape;714;p60"/>
            <p:cNvSpPr/>
            <p:nvPr/>
          </p:nvSpPr>
          <p:spPr>
            <a:xfrm>
              <a:off x="2869908" y="2435189"/>
              <a:ext cx="204600" cy="1102457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5" name="Google Shape;715;p60"/>
            <p:cNvSpPr/>
            <p:nvPr/>
          </p:nvSpPr>
          <p:spPr>
            <a:xfrm>
              <a:off x="3407616" y="2682453"/>
              <a:ext cx="204600" cy="855224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6" name="Google Shape;716;p60"/>
            <p:cNvSpPr/>
            <p:nvPr/>
          </p:nvSpPr>
          <p:spPr>
            <a:xfrm>
              <a:off x="3954626" y="3044388"/>
              <a:ext cx="204600" cy="493104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7" name="Google Shape;717;p60"/>
            <p:cNvSpPr/>
            <p:nvPr/>
          </p:nvSpPr>
          <p:spPr>
            <a:xfrm>
              <a:off x="4492335" y="3491841"/>
              <a:ext cx="204600" cy="45719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18" name="Google Shape;718;p60"/>
            <p:cNvGrpSpPr/>
            <p:nvPr/>
          </p:nvGrpSpPr>
          <p:grpSpPr>
            <a:xfrm>
              <a:off x="628429" y="3537583"/>
              <a:ext cx="4354200" cy="37800"/>
              <a:chOff x="628429" y="3537583"/>
              <a:chExt cx="4354200" cy="37800"/>
            </a:xfrm>
          </p:grpSpPr>
          <p:cxnSp>
            <p:nvCxnSpPr>
              <p:cNvPr id="719" name="Google Shape;719;p60"/>
              <p:cNvCxnSpPr/>
              <p:nvPr/>
            </p:nvCxnSpPr>
            <p:spPr>
              <a:xfrm>
                <a:off x="628429" y="3537583"/>
                <a:ext cx="4354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0" name="Google Shape;720;p60"/>
              <p:cNvCxnSpPr/>
              <p:nvPr/>
            </p:nvCxnSpPr>
            <p:spPr>
              <a:xfrm>
                <a:off x="1718669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1" name="Google Shape;721;p60"/>
              <p:cNvCxnSpPr/>
              <p:nvPr/>
            </p:nvCxnSpPr>
            <p:spPr>
              <a:xfrm>
                <a:off x="1176118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2" name="Google Shape;722;p60"/>
              <p:cNvCxnSpPr/>
              <p:nvPr/>
            </p:nvCxnSpPr>
            <p:spPr>
              <a:xfrm>
                <a:off x="633567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60"/>
              <p:cNvCxnSpPr/>
              <p:nvPr/>
            </p:nvCxnSpPr>
            <p:spPr>
              <a:xfrm>
                <a:off x="2261219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60"/>
              <p:cNvCxnSpPr/>
              <p:nvPr/>
            </p:nvCxnSpPr>
            <p:spPr>
              <a:xfrm>
                <a:off x="2803770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60"/>
              <p:cNvCxnSpPr/>
              <p:nvPr/>
            </p:nvCxnSpPr>
            <p:spPr>
              <a:xfrm>
                <a:off x="3346321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60"/>
              <p:cNvCxnSpPr/>
              <p:nvPr/>
            </p:nvCxnSpPr>
            <p:spPr>
              <a:xfrm>
                <a:off x="388887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60"/>
              <p:cNvCxnSpPr/>
              <p:nvPr/>
            </p:nvCxnSpPr>
            <p:spPr>
              <a:xfrm>
                <a:off x="443142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60"/>
              <p:cNvCxnSpPr/>
              <p:nvPr/>
            </p:nvCxnSpPr>
            <p:spPr>
              <a:xfrm>
                <a:off x="497782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29" name="Google Shape;729;p60"/>
            <p:cNvGrpSpPr/>
            <p:nvPr/>
          </p:nvGrpSpPr>
          <p:grpSpPr>
            <a:xfrm>
              <a:off x="633576" y="3589719"/>
              <a:ext cx="4285644" cy="279971"/>
              <a:chOff x="543284" y="4066038"/>
              <a:chExt cx="7959964" cy="345600"/>
            </a:xfrm>
          </p:grpSpPr>
          <p:sp>
            <p:nvSpPr>
              <p:cNvPr id="730" name="Google Shape;730;p60"/>
              <p:cNvSpPr txBox="1"/>
              <p:nvPr/>
            </p:nvSpPr>
            <p:spPr>
              <a:xfrm>
                <a:off x="543284" y="4066038"/>
                <a:ext cx="10077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28/10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1" name="Google Shape;731;p60"/>
              <p:cNvSpPr txBox="1"/>
              <p:nvPr/>
            </p:nvSpPr>
            <p:spPr>
              <a:xfrm>
                <a:off x="161103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05/11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2" name="Google Shape;732;p60"/>
              <p:cNvSpPr txBox="1"/>
              <p:nvPr/>
            </p:nvSpPr>
            <p:spPr>
              <a:xfrm>
                <a:off x="2617672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10/11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3" name="Google Shape;733;p60"/>
              <p:cNvSpPr txBox="1"/>
              <p:nvPr/>
            </p:nvSpPr>
            <p:spPr>
              <a:xfrm>
                <a:off x="3624307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15/11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4" name="Google Shape;734;p60"/>
              <p:cNvSpPr txBox="1"/>
              <p:nvPr/>
            </p:nvSpPr>
            <p:spPr>
              <a:xfrm>
                <a:off x="463100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5" name="Google Shape;735;p60"/>
              <p:cNvSpPr txBox="1"/>
              <p:nvPr/>
            </p:nvSpPr>
            <p:spPr>
              <a:xfrm>
                <a:off x="5637645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6" name="Google Shape;736;p60"/>
              <p:cNvSpPr txBox="1"/>
              <p:nvPr/>
            </p:nvSpPr>
            <p:spPr>
              <a:xfrm>
                <a:off x="6644284" y="4066039"/>
                <a:ext cx="943663" cy="345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30/11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7" name="Google Shape;737;p60"/>
              <p:cNvSpPr txBox="1"/>
              <p:nvPr/>
            </p:nvSpPr>
            <p:spPr>
              <a:xfrm>
                <a:off x="758794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06/12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</p:grpSp>
        <p:sp>
          <p:nvSpPr>
            <p:cNvPr id="738" name="Google Shape;738;p60"/>
            <p:cNvSpPr/>
            <p:nvPr/>
          </p:nvSpPr>
          <p:spPr>
            <a:xfrm>
              <a:off x="913275" y="3491855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9" name="Google Shape;739;p60"/>
            <p:cNvSpPr/>
            <p:nvPr/>
          </p:nvSpPr>
          <p:spPr>
            <a:xfrm>
              <a:off x="1243175" y="1866098"/>
              <a:ext cx="204600" cy="1671551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0" name="Google Shape;740;p60"/>
            <p:cNvSpPr/>
            <p:nvPr/>
          </p:nvSpPr>
          <p:spPr>
            <a:xfrm>
              <a:off x="1984500" y="2930401"/>
              <a:ext cx="204600" cy="607173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1" name="Google Shape;741;p60"/>
            <p:cNvSpPr/>
            <p:nvPr/>
          </p:nvSpPr>
          <p:spPr>
            <a:xfrm>
              <a:off x="2524351" y="2828118"/>
              <a:ext cx="204600" cy="709507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2" name="Google Shape;742;p60"/>
            <p:cNvSpPr/>
            <p:nvPr/>
          </p:nvSpPr>
          <p:spPr>
            <a:xfrm>
              <a:off x="3067783" y="2788924"/>
              <a:ext cx="204600" cy="748726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3" name="Google Shape;743;p60"/>
            <p:cNvSpPr/>
            <p:nvPr/>
          </p:nvSpPr>
          <p:spPr>
            <a:xfrm>
              <a:off x="3610822" y="2341880"/>
              <a:ext cx="204600" cy="11995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4" name="Google Shape;744;p60"/>
            <p:cNvSpPr/>
            <p:nvPr/>
          </p:nvSpPr>
          <p:spPr>
            <a:xfrm>
              <a:off x="4153873" y="2073244"/>
              <a:ext cx="204600" cy="1462555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5" name="Google Shape;745;p60"/>
            <p:cNvSpPr/>
            <p:nvPr/>
          </p:nvSpPr>
          <p:spPr>
            <a:xfrm>
              <a:off x="4694259" y="3488060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46" name="Google Shape;746;p6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747" name="Google Shape;747;p6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45;p60">
            <a:extLst>
              <a:ext uri="{FF2B5EF4-FFF2-40B4-BE49-F238E27FC236}">
                <a16:creationId xmlns:a16="http://schemas.microsoft.com/office/drawing/2014/main" id="{CA9B0F69-41F6-644E-6DB2-A10517C818D0}"/>
              </a:ext>
            </a:extLst>
          </p:cNvPr>
          <p:cNvSpPr/>
          <p:nvPr/>
        </p:nvSpPr>
        <p:spPr>
          <a:xfrm>
            <a:off x="6178888" y="2772665"/>
            <a:ext cx="204600" cy="20785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717;p60">
            <a:extLst>
              <a:ext uri="{FF2B5EF4-FFF2-40B4-BE49-F238E27FC236}">
                <a16:creationId xmlns:a16="http://schemas.microsoft.com/office/drawing/2014/main" id="{86ACFC59-E434-4138-6A35-6E4C112404CC}"/>
              </a:ext>
            </a:extLst>
          </p:cNvPr>
          <p:cNvSpPr/>
          <p:nvPr/>
        </p:nvSpPr>
        <p:spPr>
          <a:xfrm>
            <a:off x="6178888" y="2329775"/>
            <a:ext cx="204600" cy="207853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1F930-FFA3-DF88-BF49-D5A9F53A2877}"/>
              </a:ext>
            </a:extLst>
          </p:cNvPr>
          <p:cNvSpPr txBox="1"/>
          <p:nvPr/>
        </p:nvSpPr>
        <p:spPr>
          <a:xfrm>
            <a:off x="6533735" y="271122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làm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6C3B7-46B0-4A09-1F3E-4CE81CD6A8AD}"/>
              </a:ext>
            </a:extLst>
          </p:cNvPr>
          <p:cNvSpPr txBox="1"/>
          <p:nvPr/>
        </p:nvSpPr>
        <p:spPr>
          <a:xfrm>
            <a:off x="6514299" y="2279812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làm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420F27-5290-4B2F-4458-A03A82F7698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02347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độ</a:t>
            </a:r>
            <a:endParaRPr dirty="0"/>
          </a:p>
        </p:txBody>
      </p:sp>
      <p:sp>
        <p:nvSpPr>
          <p:cNvPr id="704" name="Google Shape;704;p60"/>
          <p:cNvSpPr txBox="1"/>
          <p:nvPr/>
        </p:nvSpPr>
        <p:spPr>
          <a:xfrm>
            <a:off x="5808719" y="1615483"/>
            <a:ext cx="2382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0" u="none" strike="noStrike" cap="none" dirty="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Note</a:t>
            </a: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 i="0" u="none" strike="noStrike" cap="none" dirty="0">
              <a:solidFill>
                <a:srgbClr val="666666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705" name="Google Shape;705;p60"/>
          <p:cNvGrpSpPr/>
          <p:nvPr/>
        </p:nvGrpSpPr>
        <p:grpSpPr>
          <a:xfrm>
            <a:off x="628429" y="1728490"/>
            <a:ext cx="4354200" cy="2293600"/>
            <a:chOff x="628429" y="1576090"/>
            <a:chExt cx="4354200" cy="2293600"/>
          </a:xfrm>
        </p:grpSpPr>
        <p:cxnSp>
          <p:nvCxnSpPr>
            <p:cNvPr id="706" name="Google Shape;706;p60"/>
            <p:cNvCxnSpPr/>
            <p:nvPr/>
          </p:nvCxnSpPr>
          <p:spPr>
            <a:xfrm>
              <a:off x="628429" y="3048202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60"/>
            <p:cNvCxnSpPr/>
            <p:nvPr/>
          </p:nvCxnSpPr>
          <p:spPr>
            <a:xfrm>
              <a:off x="628429" y="2558820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60"/>
            <p:cNvCxnSpPr/>
            <p:nvPr/>
          </p:nvCxnSpPr>
          <p:spPr>
            <a:xfrm>
              <a:off x="628429" y="2069439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60"/>
            <p:cNvCxnSpPr/>
            <p:nvPr/>
          </p:nvCxnSpPr>
          <p:spPr>
            <a:xfrm>
              <a:off x="628429" y="1580058"/>
              <a:ext cx="4354200" cy="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0" name="Google Shape;710;p60"/>
            <p:cNvSpPr/>
            <p:nvPr/>
          </p:nvSpPr>
          <p:spPr>
            <a:xfrm>
              <a:off x="2321107" y="2378314"/>
              <a:ext cx="204600" cy="115919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1" name="Google Shape;711;p60"/>
            <p:cNvSpPr/>
            <p:nvPr/>
          </p:nvSpPr>
          <p:spPr>
            <a:xfrm>
              <a:off x="708673" y="1580059"/>
              <a:ext cx="204600" cy="195769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2" name="Google Shape;712;p60"/>
            <p:cNvSpPr/>
            <p:nvPr/>
          </p:nvSpPr>
          <p:spPr>
            <a:xfrm>
              <a:off x="1447786" y="3251201"/>
              <a:ext cx="204600" cy="286374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3" name="Google Shape;713;p60"/>
            <p:cNvSpPr/>
            <p:nvPr/>
          </p:nvSpPr>
          <p:spPr>
            <a:xfrm>
              <a:off x="1781240" y="2225040"/>
              <a:ext cx="204600" cy="1312697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4" name="Google Shape;714;p60"/>
            <p:cNvSpPr/>
            <p:nvPr/>
          </p:nvSpPr>
          <p:spPr>
            <a:xfrm>
              <a:off x="2869908" y="2435189"/>
              <a:ext cx="204600" cy="1102457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5" name="Google Shape;715;p60"/>
            <p:cNvSpPr/>
            <p:nvPr/>
          </p:nvSpPr>
          <p:spPr>
            <a:xfrm>
              <a:off x="3407616" y="2682453"/>
              <a:ext cx="204600" cy="855224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6" name="Google Shape;716;p60"/>
            <p:cNvSpPr/>
            <p:nvPr/>
          </p:nvSpPr>
          <p:spPr>
            <a:xfrm>
              <a:off x="3954626" y="3044388"/>
              <a:ext cx="204600" cy="493104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7" name="Google Shape;717;p60"/>
            <p:cNvSpPr/>
            <p:nvPr/>
          </p:nvSpPr>
          <p:spPr>
            <a:xfrm>
              <a:off x="4492335" y="3485447"/>
              <a:ext cx="204600" cy="52113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718" name="Google Shape;718;p60"/>
            <p:cNvGrpSpPr/>
            <p:nvPr/>
          </p:nvGrpSpPr>
          <p:grpSpPr>
            <a:xfrm>
              <a:off x="628429" y="3537583"/>
              <a:ext cx="4354200" cy="37800"/>
              <a:chOff x="628429" y="3537583"/>
              <a:chExt cx="4354200" cy="37800"/>
            </a:xfrm>
          </p:grpSpPr>
          <p:cxnSp>
            <p:nvCxnSpPr>
              <p:cNvPr id="719" name="Google Shape;719;p60"/>
              <p:cNvCxnSpPr/>
              <p:nvPr/>
            </p:nvCxnSpPr>
            <p:spPr>
              <a:xfrm>
                <a:off x="628429" y="3537583"/>
                <a:ext cx="43542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0" name="Google Shape;720;p60"/>
              <p:cNvCxnSpPr/>
              <p:nvPr/>
            </p:nvCxnSpPr>
            <p:spPr>
              <a:xfrm>
                <a:off x="1718669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1" name="Google Shape;721;p60"/>
              <p:cNvCxnSpPr/>
              <p:nvPr/>
            </p:nvCxnSpPr>
            <p:spPr>
              <a:xfrm>
                <a:off x="1176118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2" name="Google Shape;722;p60"/>
              <p:cNvCxnSpPr/>
              <p:nvPr/>
            </p:nvCxnSpPr>
            <p:spPr>
              <a:xfrm>
                <a:off x="633567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3" name="Google Shape;723;p60"/>
              <p:cNvCxnSpPr/>
              <p:nvPr/>
            </p:nvCxnSpPr>
            <p:spPr>
              <a:xfrm>
                <a:off x="2261219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4" name="Google Shape;724;p60"/>
              <p:cNvCxnSpPr/>
              <p:nvPr/>
            </p:nvCxnSpPr>
            <p:spPr>
              <a:xfrm>
                <a:off x="2803770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5" name="Google Shape;725;p60"/>
              <p:cNvCxnSpPr/>
              <p:nvPr/>
            </p:nvCxnSpPr>
            <p:spPr>
              <a:xfrm>
                <a:off x="3346321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6" name="Google Shape;726;p60"/>
              <p:cNvCxnSpPr/>
              <p:nvPr/>
            </p:nvCxnSpPr>
            <p:spPr>
              <a:xfrm>
                <a:off x="388887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7" name="Google Shape;727;p60"/>
              <p:cNvCxnSpPr/>
              <p:nvPr/>
            </p:nvCxnSpPr>
            <p:spPr>
              <a:xfrm>
                <a:off x="443142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8" name="Google Shape;728;p60"/>
              <p:cNvCxnSpPr/>
              <p:nvPr/>
            </p:nvCxnSpPr>
            <p:spPr>
              <a:xfrm>
                <a:off x="4977822" y="3537583"/>
                <a:ext cx="0" cy="37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29" name="Google Shape;729;p60"/>
            <p:cNvGrpSpPr/>
            <p:nvPr/>
          </p:nvGrpSpPr>
          <p:grpSpPr>
            <a:xfrm>
              <a:off x="633576" y="3589719"/>
              <a:ext cx="4285644" cy="279971"/>
              <a:chOff x="543284" y="4066038"/>
              <a:chExt cx="7959964" cy="345600"/>
            </a:xfrm>
          </p:grpSpPr>
          <p:sp>
            <p:nvSpPr>
              <p:cNvPr id="730" name="Google Shape;730;p60"/>
              <p:cNvSpPr txBox="1"/>
              <p:nvPr/>
            </p:nvSpPr>
            <p:spPr>
              <a:xfrm>
                <a:off x="543284" y="4066038"/>
                <a:ext cx="10077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28/10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1" name="Google Shape;731;p60"/>
              <p:cNvSpPr txBox="1"/>
              <p:nvPr/>
            </p:nvSpPr>
            <p:spPr>
              <a:xfrm>
                <a:off x="161103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05/11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2" name="Google Shape;732;p60"/>
              <p:cNvSpPr txBox="1"/>
              <p:nvPr/>
            </p:nvSpPr>
            <p:spPr>
              <a:xfrm>
                <a:off x="2617672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10/11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3" name="Google Shape;733;p60"/>
              <p:cNvSpPr txBox="1"/>
              <p:nvPr/>
            </p:nvSpPr>
            <p:spPr>
              <a:xfrm>
                <a:off x="3624307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15/11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4" name="Google Shape;734;p60"/>
              <p:cNvSpPr txBox="1"/>
              <p:nvPr/>
            </p:nvSpPr>
            <p:spPr>
              <a:xfrm>
                <a:off x="463100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5" name="Google Shape;735;p60"/>
              <p:cNvSpPr txBox="1"/>
              <p:nvPr/>
            </p:nvSpPr>
            <p:spPr>
              <a:xfrm>
                <a:off x="5637645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25/11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6" name="Google Shape;736;p60"/>
              <p:cNvSpPr txBox="1"/>
              <p:nvPr/>
            </p:nvSpPr>
            <p:spPr>
              <a:xfrm>
                <a:off x="6644284" y="4066039"/>
                <a:ext cx="943663" cy="3455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30/11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  <p:sp>
            <p:nvSpPr>
              <p:cNvPr id="737" name="Google Shape;737;p60"/>
              <p:cNvSpPr txBox="1"/>
              <p:nvPr/>
            </p:nvSpPr>
            <p:spPr>
              <a:xfrm>
                <a:off x="7587948" y="4066038"/>
                <a:ext cx="915300" cy="34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dirty="0">
                    <a:solidFill>
                      <a:srgbClr val="434343"/>
                    </a:solidFill>
                    <a:latin typeface="Muli"/>
                    <a:ea typeface="Muli"/>
                    <a:cs typeface="Muli"/>
                    <a:sym typeface="Muli"/>
                  </a:rPr>
                  <a:t>06/12</a:t>
                </a:r>
                <a:endParaRPr sz="1000" dirty="0">
                  <a:solidFill>
                    <a:srgbClr val="434343"/>
                  </a:solidFill>
                  <a:latin typeface="Muli"/>
                  <a:ea typeface="Muli"/>
                  <a:cs typeface="Muli"/>
                  <a:sym typeface="Muli"/>
                </a:endParaRPr>
              </a:p>
            </p:txBody>
          </p:sp>
        </p:grpSp>
        <p:sp>
          <p:nvSpPr>
            <p:cNvPr id="738" name="Google Shape;738;p60"/>
            <p:cNvSpPr/>
            <p:nvPr/>
          </p:nvSpPr>
          <p:spPr>
            <a:xfrm>
              <a:off x="913275" y="3491855"/>
              <a:ext cx="204600" cy="457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39" name="Google Shape;739;p60"/>
            <p:cNvSpPr/>
            <p:nvPr/>
          </p:nvSpPr>
          <p:spPr>
            <a:xfrm>
              <a:off x="1243175" y="1866098"/>
              <a:ext cx="204600" cy="1671551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0" name="Google Shape;740;p60"/>
            <p:cNvSpPr/>
            <p:nvPr/>
          </p:nvSpPr>
          <p:spPr>
            <a:xfrm>
              <a:off x="1984500" y="2930401"/>
              <a:ext cx="204600" cy="607173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1" name="Google Shape;741;p60"/>
            <p:cNvSpPr/>
            <p:nvPr/>
          </p:nvSpPr>
          <p:spPr>
            <a:xfrm>
              <a:off x="2524351" y="2828118"/>
              <a:ext cx="204600" cy="709507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2" name="Google Shape;742;p60"/>
            <p:cNvSpPr/>
            <p:nvPr/>
          </p:nvSpPr>
          <p:spPr>
            <a:xfrm>
              <a:off x="3067783" y="2788924"/>
              <a:ext cx="204600" cy="748726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3" name="Google Shape;743;p60"/>
            <p:cNvSpPr/>
            <p:nvPr/>
          </p:nvSpPr>
          <p:spPr>
            <a:xfrm>
              <a:off x="3610822" y="2341880"/>
              <a:ext cx="204600" cy="119951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4" name="Google Shape;744;p60"/>
            <p:cNvSpPr/>
            <p:nvPr/>
          </p:nvSpPr>
          <p:spPr>
            <a:xfrm>
              <a:off x="4153873" y="2073244"/>
              <a:ext cx="204600" cy="1462555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5" name="Google Shape;745;p60"/>
            <p:cNvSpPr/>
            <p:nvPr/>
          </p:nvSpPr>
          <p:spPr>
            <a:xfrm>
              <a:off x="4694259" y="1576090"/>
              <a:ext cx="204600" cy="1957689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46" name="Google Shape;746;p60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747" name="Google Shape;747;p60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745;p60">
            <a:extLst>
              <a:ext uri="{FF2B5EF4-FFF2-40B4-BE49-F238E27FC236}">
                <a16:creationId xmlns:a16="http://schemas.microsoft.com/office/drawing/2014/main" id="{CA9B0F69-41F6-644E-6DB2-A10517C818D0}"/>
              </a:ext>
            </a:extLst>
          </p:cNvPr>
          <p:cNvSpPr/>
          <p:nvPr/>
        </p:nvSpPr>
        <p:spPr>
          <a:xfrm>
            <a:off x="6178888" y="2772665"/>
            <a:ext cx="204600" cy="207853"/>
          </a:xfrm>
          <a:prstGeom prst="rect">
            <a:avLst/>
          </a:prstGeom>
          <a:solidFill>
            <a:srgbClr val="4E6E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717;p60">
            <a:extLst>
              <a:ext uri="{FF2B5EF4-FFF2-40B4-BE49-F238E27FC236}">
                <a16:creationId xmlns:a16="http://schemas.microsoft.com/office/drawing/2014/main" id="{86ACFC59-E434-4138-6A35-6E4C112404CC}"/>
              </a:ext>
            </a:extLst>
          </p:cNvPr>
          <p:cNvSpPr/>
          <p:nvPr/>
        </p:nvSpPr>
        <p:spPr>
          <a:xfrm>
            <a:off x="6178888" y="2329775"/>
            <a:ext cx="204600" cy="207853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71F930-FFA3-DF88-BF49-D5A9F53A2877}"/>
              </a:ext>
            </a:extLst>
          </p:cNvPr>
          <p:cNvSpPr txBox="1"/>
          <p:nvPr/>
        </p:nvSpPr>
        <p:spPr>
          <a:xfrm>
            <a:off x="6533735" y="271122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làm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6C3B7-46B0-4A09-1F3E-4CE81CD6A8AD}"/>
              </a:ext>
            </a:extLst>
          </p:cNvPr>
          <p:cNvSpPr txBox="1"/>
          <p:nvPr/>
        </p:nvSpPr>
        <p:spPr>
          <a:xfrm>
            <a:off x="6514299" y="2279812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làm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5C6464-5272-152B-400B-148450650492}"/>
              </a:ext>
            </a:extLst>
          </p:cNvPr>
          <p:cNvSpPr txBox="1"/>
          <p:nvPr/>
        </p:nvSpPr>
        <p:spPr>
          <a:xfrm>
            <a:off x="5006959" y="3050195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25%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E05FD3-209C-DEAA-2F58-B248A4C651C9}"/>
              </a:ext>
            </a:extLst>
          </p:cNvPr>
          <p:cNvSpPr txBox="1"/>
          <p:nvPr/>
        </p:nvSpPr>
        <p:spPr>
          <a:xfrm>
            <a:off x="5018045" y="2572347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50%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CF33F-08A8-47FF-96BD-CA145B81F25F}"/>
              </a:ext>
            </a:extLst>
          </p:cNvPr>
          <p:cNvSpPr txBox="1"/>
          <p:nvPr/>
        </p:nvSpPr>
        <p:spPr>
          <a:xfrm>
            <a:off x="5008476" y="2064963"/>
            <a:ext cx="4395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75%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601CD-958C-E8ED-1732-FE28D715CF7B}"/>
              </a:ext>
            </a:extLst>
          </p:cNvPr>
          <p:cNvSpPr txBox="1"/>
          <p:nvPr/>
        </p:nvSpPr>
        <p:spPr>
          <a:xfrm>
            <a:off x="4982779" y="1605379"/>
            <a:ext cx="5100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100%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099E93-2DED-FDFC-3E13-462EC686316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8259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Khó khăn và Thuận lợi</a:t>
            </a:r>
            <a:endParaRPr dirty="0"/>
          </a:p>
        </p:txBody>
      </p:sp>
      <p:sp>
        <p:nvSpPr>
          <p:cNvPr id="1057" name="Google Shape;1057;p72"/>
          <p:cNvSpPr txBox="1"/>
          <p:nvPr/>
        </p:nvSpPr>
        <p:spPr>
          <a:xfrm>
            <a:off x="510779" y="1654020"/>
            <a:ext cx="3909780" cy="301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80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Gặp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nhiều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khó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khăn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trong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xử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lí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nghiệp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vụ</a:t>
            </a:r>
            <a:endParaRPr lang="en-US" sz="16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marL="171450" lvl="0" indent="-171450" algn="just" rtl="0">
              <a:spcBef>
                <a:spcPts val="80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Chưa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tiếp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cận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với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sản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phẩm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thực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tế</a:t>
            </a:r>
            <a:endParaRPr lang="en-US" sz="16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marL="171450" lvl="0" indent="-171450" algn="just" rtl="0">
              <a:spcBef>
                <a:spcPts val="80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Khó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hình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mô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hình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sản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phẩm</a:t>
            </a:r>
            <a:endParaRPr lang="en-US" sz="16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marL="171450" lvl="0" indent="-171450" algn="just" rtl="0">
              <a:spcBef>
                <a:spcPts val="80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Còn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thiếu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kinh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nghiệm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trong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công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việc</a:t>
            </a:r>
            <a:endParaRPr lang="en-US" sz="16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marL="171450" lvl="0" indent="-171450" algn="just" rtl="0">
              <a:spcBef>
                <a:spcPts val="80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Làm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việc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nhóm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chưa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cao</a:t>
            </a:r>
            <a:endParaRPr sz="16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058" name="Google Shape;1058;p72"/>
          <p:cNvSpPr txBox="1"/>
          <p:nvPr/>
        </p:nvSpPr>
        <p:spPr>
          <a:xfrm>
            <a:off x="474813" y="1245720"/>
            <a:ext cx="27168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Khó khăn</a:t>
            </a:r>
            <a:endParaRPr sz="1800" b="1" dirty="0">
              <a:solidFill>
                <a:srgbClr val="666666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069" name="Google Shape;1069;p72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1070" name="Google Shape;1070;p72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2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2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057;p72">
            <a:extLst>
              <a:ext uri="{FF2B5EF4-FFF2-40B4-BE49-F238E27FC236}">
                <a16:creationId xmlns:a16="http://schemas.microsoft.com/office/drawing/2014/main" id="{E3F909ED-0A7C-9CDA-9A81-45B7E40FCF49}"/>
              </a:ext>
            </a:extLst>
          </p:cNvPr>
          <p:cNvSpPr txBox="1"/>
          <p:nvPr/>
        </p:nvSpPr>
        <p:spPr>
          <a:xfrm>
            <a:off x="4659465" y="1654020"/>
            <a:ext cx="3681180" cy="3017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80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Tinh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thần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đoàn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kết</a:t>
            </a:r>
            <a:endParaRPr lang="en-US" sz="16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marL="171450" lvl="0" indent="-171450" algn="just" rtl="0">
              <a:spcBef>
                <a:spcPts val="80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Tinh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thần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trách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nhiệm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cao</a:t>
            </a:r>
            <a:endParaRPr lang="en-US" sz="16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marL="171450" lvl="0" indent="-171450" algn="just" rtl="0">
              <a:spcBef>
                <a:spcPts val="80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Được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sự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hướng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dẫn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và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giúp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đỡ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của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giảng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viên</a:t>
            </a:r>
            <a:endParaRPr lang="en-US" sz="16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marL="171450" lvl="0" indent="-171450" algn="just" rtl="0">
              <a:spcBef>
                <a:spcPts val="80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Sự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hỗ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trợ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của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các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công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cụ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hiện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đại</a:t>
            </a:r>
            <a:endParaRPr lang="en-US" sz="16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marL="171450" lvl="0" indent="-171450" algn="just" rtl="0">
              <a:spcBef>
                <a:spcPts val="800"/>
              </a:spcBef>
              <a:spcAft>
                <a:spcPts val="1600"/>
              </a:spcAft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Áp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dụng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được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nhiều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công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nghệ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r>
              <a:rPr lang="en-US" sz="1600" dirty="0" err="1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mới</a:t>
            </a:r>
            <a:r>
              <a:rPr lang="en-US" sz="1600" dirty="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  <a:endParaRPr sz="1600" dirty="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" name="Google Shape;1058;p72">
            <a:extLst>
              <a:ext uri="{FF2B5EF4-FFF2-40B4-BE49-F238E27FC236}">
                <a16:creationId xmlns:a16="http://schemas.microsoft.com/office/drawing/2014/main" id="{006D0D6D-6D0F-4A0E-608B-2614A6E25036}"/>
              </a:ext>
            </a:extLst>
          </p:cNvPr>
          <p:cNvSpPr txBox="1"/>
          <p:nvPr/>
        </p:nvSpPr>
        <p:spPr>
          <a:xfrm>
            <a:off x="4572000" y="1245720"/>
            <a:ext cx="2716800" cy="4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Thuận lợi</a:t>
            </a:r>
            <a:endParaRPr sz="1800" b="1" dirty="0">
              <a:solidFill>
                <a:srgbClr val="666666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E47A94-3A91-9022-3C0C-79EA111DC37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35;p45">
            <a:extLst>
              <a:ext uri="{FF2B5EF4-FFF2-40B4-BE49-F238E27FC236}">
                <a16:creationId xmlns:a16="http://schemas.microsoft.com/office/drawing/2014/main" id="{8B1C3F44-059D-71DB-D4DF-0C041E5D336F}"/>
              </a:ext>
            </a:extLst>
          </p:cNvPr>
          <p:cNvGrpSpPr/>
          <p:nvPr/>
        </p:nvGrpSpPr>
        <p:grpSpPr>
          <a:xfrm>
            <a:off x="9515474" y="1838363"/>
            <a:ext cx="278152" cy="345818"/>
            <a:chOff x="0" y="46600"/>
            <a:chExt cx="3121800" cy="5004600"/>
          </a:xfrm>
        </p:grpSpPr>
        <p:sp>
          <p:nvSpPr>
            <p:cNvPr id="7" name="Google Shape;336;p45">
              <a:extLst>
                <a:ext uri="{FF2B5EF4-FFF2-40B4-BE49-F238E27FC236}">
                  <a16:creationId xmlns:a16="http://schemas.microsoft.com/office/drawing/2014/main" id="{3F48D236-C546-EE2A-8F2A-64E633BBFDBB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45">
              <a:extLst>
                <a:ext uri="{FF2B5EF4-FFF2-40B4-BE49-F238E27FC236}">
                  <a16:creationId xmlns:a16="http://schemas.microsoft.com/office/drawing/2014/main" id="{780C1DE6-2496-DC8F-ECB0-0A34839CF691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8;p45">
              <a:extLst>
                <a:ext uri="{FF2B5EF4-FFF2-40B4-BE49-F238E27FC236}">
                  <a16:creationId xmlns:a16="http://schemas.microsoft.com/office/drawing/2014/main" id="{1EBE4BC4-0C85-52D7-AC48-F4B67CA5D9D5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339;p45">
            <a:extLst>
              <a:ext uri="{FF2B5EF4-FFF2-40B4-BE49-F238E27FC236}">
                <a16:creationId xmlns:a16="http://schemas.microsoft.com/office/drawing/2014/main" id="{9C61C086-24A9-9D29-ECB5-2E93B5476B13}"/>
              </a:ext>
            </a:extLst>
          </p:cNvPr>
          <p:cNvGrpSpPr/>
          <p:nvPr/>
        </p:nvGrpSpPr>
        <p:grpSpPr>
          <a:xfrm>
            <a:off x="9515474" y="2640438"/>
            <a:ext cx="278152" cy="345818"/>
            <a:chOff x="0" y="46600"/>
            <a:chExt cx="3121800" cy="5004600"/>
          </a:xfrm>
        </p:grpSpPr>
        <p:sp>
          <p:nvSpPr>
            <p:cNvPr id="11" name="Google Shape;340;p45">
              <a:extLst>
                <a:ext uri="{FF2B5EF4-FFF2-40B4-BE49-F238E27FC236}">
                  <a16:creationId xmlns:a16="http://schemas.microsoft.com/office/drawing/2014/main" id="{C49E79CB-4B43-5EAE-D716-AD57821306DA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1;p45">
              <a:extLst>
                <a:ext uri="{FF2B5EF4-FFF2-40B4-BE49-F238E27FC236}">
                  <a16:creationId xmlns:a16="http://schemas.microsoft.com/office/drawing/2014/main" id="{74343119-F2C0-9AFB-EDC0-298F537EA565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2;p45">
              <a:extLst>
                <a:ext uri="{FF2B5EF4-FFF2-40B4-BE49-F238E27FC236}">
                  <a16:creationId xmlns:a16="http://schemas.microsoft.com/office/drawing/2014/main" id="{7B1D23ED-837B-120B-E746-9B61A739721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43;p45">
            <a:extLst>
              <a:ext uri="{FF2B5EF4-FFF2-40B4-BE49-F238E27FC236}">
                <a16:creationId xmlns:a16="http://schemas.microsoft.com/office/drawing/2014/main" id="{F14894DD-C65E-771A-FAAC-B6994B0D2C37}"/>
              </a:ext>
            </a:extLst>
          </p:cNvPr>
          <p:cNvGrpSpPr/>
          <p:nvPr/>
        </p:nvGrpSpPr>
        <p:grpSpPr>
          <a:xfrm>
            <a:off x="9515474" y="3442513"/>
            <a:ext cx="278152" cy="345818"/>
            <a:chOff x="0" y="46600"/>
            <a:chExt cx="3121800" cy="5004600"/>
          </a:xfrm>
        </p:grpSpPr>
        <p:sp>
          <p:nvSpPr>
            <p:cNvPr id="15" name="Google Shape;344;p45">
              <a:extLst>
                <a:ext uri="{FF2B5EF4-FFF2-40B4-BE49-F238E27FC236}">
                  <a16:creationId xmlns:a16="http://schemas.microsoft.com/office/drawing/2014/main" id="{839852F6-A44B-A265-3F81-9F8F989D8C8A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5;p45">
              <a:extLst>
                <a:ext uri="{FF2B5EF4-FFF2-40B4-BE49-F238E27FC236}">
                  <a16:creationId xmlns:a16="http://schemas.microsoft.com/office/drawing/2014/main" id="{EE6C5842-5910-3E90-6A03-72301571B5E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6;p45">
              <a:extLst>
                <a:ext uri="{FF2B5EF4-FFF2-40B4-BE49-F238E27FC236}">
                  <a16:creationId xmlns:a16="http://schemas.microsoft.com/office/drawing/2014/main" id="{15DADC86-03CE-603C-7F83-2F7638D4FE07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47;p45">
            <a:extLst>
              <a:ext uri="{FF2B5EF4-FFF2-40B4-BE49-F238E27FC236}">
                <a16:creationId xmlns:a16="http://schemas.microsoft.com/office/drawing/2014/main" id="{656FD7AF-660A-F378-1678-905908DDD8F0}"/>
              </a:ext>
            </a:extLst>
          </p:cNvPr>
          <p:cNvGrpSpPr/>
          <p:nvPr/>
        </p:nvGrpSpPr>
        <p:grpSpPr>
          <a:xfrm>
            <a:off x="9515474" y="4244588"/>
            <a:ext cx="278152" cy="345818"/>
            <a:chOff x="0" y="46600"/>
            <a:chExt cx="3121800" cy="5004600"/>
          </a:xfrm>
        </p:grpSpPr>
        <p:sp>
          <p:nvSpPr>
            <p:cNvPr id="19" name="Google Shape;348;p45">
              <a:extLst>
                <a:ext uri="{FF2B5EF4-FFF2-40B4-BE49-F238E27FC236}">
                  <a16:creationId xmlns:a16="http://schemas.microsoft.com/office/drawing/2014/main" id="{24639AF1-FA0D-C0C2-29B2-6F62FC4EB775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9;p45">
              <a:extLst>
                <a:ext uri="{FF2B5EF4-FFF2-40B4-BE49-F238E27FC236}">
                  <a16:creationId xmlns:a16="http://schemas.microsoft.com/office/drawing/2014/main" id="{2AFEE25E-E1CB-E2EB-C89C-3EB2DB32AFF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0;p45">
              <a:extLst>
                <a:ext uri="{FF2B5EF4-FFF2-40B4-BE49-F238E27FC236}">
                  <a16:creationId xmlns:a16="http://schemas.microsoft.com/office/drawing/2014/main" id="{4781C709-46ED-F17E-8546-65196443DDA7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326;p45">
            <a:extLst>
              <a:ext uri="{FF2B5EF4-FFF2-40B4-BE49-F238E27FC236}">
                <a16:creationId xmlns:a16="http://schemas.microsoft.com/office/drawing/2014/main" id="{10503A2C-44CD-0E7E-1709-DDA3478A15EF}"/>
              </a:ext>
            </a:extLst>
          </p:cNvPr>
          <p:cNvGrpSpPr/>
          <p:nvPr/>
        </p:nvGrpSpPr>
        <p:grpSpPr>
          <a:xfrm>
            <a:off x="104774" y="111218"/>
            <a:ext cx="1398906" cy="1739218"/>
            <a:chOff x="0" y="46600"/>
            <a:chExt cx="3121800" cy="5004600"/>
          </a:xfrm>
        </p:grpSpPr>
        <p:sp>
          <p:nvSpPr>
            <p:cNvPr id="26" name="Google Shape;327;p45">
              <a:extLst>
                <a:ext uri="{FF2B5EF4-FFF2-40B4-BE49-F238E27FC236}">
                  <a16:creationId xmlns:a16="http://schemas.microsoft.com/office/drawing/2014/main" id="{6FDD07D5-1E56-62E1-24BB-F617CD77BB1A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8;p45">
              <a:extLst>
                <a:ext uri="{FF2B5EF4-FFF2-40B4-BE49-F238E27FC236}">
                  <a16:creationId xmlns:a16="http://schemas.microsoft.com/office/drawing/2014/main" id="{98F6A2E8-5006-D436-089A-3DA25ACC720E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9;p45">
              <a:extLst>
                <a:ext uri="{FF2B5EF4-FFF2-40B4-BE49-F238E27FC236}">
                  <a16:creationId xmlns:a16="http://schemas.microsoft.com/office/drawing/2014/main" id="{561B731B-D788-1190-1D30-D223D9D49508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357;p46">
            <a:extLst>
              <a:ext uri="{FF2B5EF4-FFF2-40B4-BE49-F238E27FC236}">
                <a16:creationId xmlns:a16="http://schemas.microsoft.com/office/drawing/2014/main" id="{F340BAC5-6350-33B7-708E-C13EF60D706B}"/>
              </a:ext>
            </a:extLst>
          </p:cNvPr>
          <p:cNvSpPr/>
          <p:nvPr/>
        </p:nvSpPr>
        <p:spPr>
          <a:xfrm>
            <a:off x="-1679204" y="365020"/>
            <a:ext cx="1228990" cy="12289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658" y="35373"/>
                </a:moveTo>
                <a:lnTo>
                  <a:pt x="103658" y="8192"/>
                </a:lnTo>
                <a:cubicBezTo>
                  <a:pt x="103658" y="3566"/>
                  <a:pt x="100080" y="0"/>
                  <a:pt x="95439" y="0"/>
                </a:cubicBezTo>
                <a:cubicBezTo>
                  <a:pt x="90797" y="0"/>
                  <a:pt x="87316" y="3566"/>
                  <a:pt x="87316" y="8192"/>
                </a:cubicBezTo>
                <a:lnTo>
                  <a:pt x="87316" y="10409"/>
                </a:lnTo>
                <a:lnTo>
                  <a:pt x="45543" y="22939"/>
                </a:lnTo>
                <a:lnTo>
                  <a:pt x="5414" y="27277"/>
                </a:lnTo>
                <a:cubicBezTo>
                  <a:pt x="2417" y="27277"/>
                  <a:pt x="0" y="29686"/>
                  <a:pt x="0" y="32674"/>
                </a:cubicBezTo>
                <a:lnTo>
                  <a:pt x="0" y="70746"/>
                </a:lnTo>
                <a:cubicBezTo>
                  <a:pt x="0" y="73734"/>
                  <a:pt x="2417" y="76240"/>
                  <a:pt x="5414" y="76240"/>
                </a:cubicBezTo>
                <a:lnTo>
                  <a:pt x="23980" y="78361"/>
                </a:lnTo>
                <a:lnTo>
                  <a:pt x="32683" y="117783"/>
                </a:lnTo>
                <a:lnTo>
                  <a:pt x="32683" y="117783"/>
                </a:lnTo>
                <a:cubicBezTo>
                  <a:pt x="32973" y="118939"/>
                  <a:pt x="34037" y="120000"/>
                  <a:pt x="35390" y="120000"/>
                </a:cubicBezTo>
                <a:lnTo>
                  <a:pt x="57244" y="120000"/>
                </a:lnTo>
                <a:cubicBezTo>
                  <a:pt x="58887" y="120000"/>
                  <a:pt x="59951" y="118939"/>
                  <a:pt x="59951" y="117301"/>
                </a:cubicBezTo>
                <a:lnTo>
                  <a:pt x="59951" y="116722"/>
                </a:lnTo>
                <a:lnTo>
                  <a:pt x="59951" y="116722"/>
                </a:lnTo>
                <a:lnTo>
                  <a:pt x="52312" y="82987"/>
                </a:lnTo>
                <a:lnTo>
                  <a:pt x="87316" y="93301"/>
                </a:lnTo>
                <a:lnTo>
                  <a:pt x="87316" y="95518"/>
                </a:lnTo>
                <a:cubicBezTo>
                  <a:pt x="87316" y="100144"/>
                  <a:pt x="90797" y="103710"/>
                  <a:pt x="95439" y="103710"/>
                </a:cubicBezTo>
                <a:cubicBezTo>
                  <a:pt x="100080" y="103710"/>
                  <a:pt x="103658" y="100144"/>
                  <a:pt x="103658" y="95518"/>
                </a:cubicBezTo>
                <a:lnTo>
                  <a:pt x="103658" y="68337"/>
                </a:lnTo>
                <a:cubicBezTo>
                  <a:pt x="112651" y="68337"/>
                  <a:pt x="120000" y="61012"/>
                  <a:pt x="120000" y="51951"/>
                </a:cubicBezTo>
                <a:cubicBezTo>
                  <a:pt x="120000" y="42987"/>
                  <a:pt x="112651" y="35373"/>
                  <a:pt x="103658" y="35373"/>
                </a:cubicBezTo>
                <a:close/>
                <a:moveTo>
                  <a:pt x="5414" y="70746"/>
                </a:moveTo>
                <a:lnTo>
                  <a:pt x="5414" y="59855"/>
                </a:lnTo>
                <a:lnTo>
                  <a:pt x="19049" y="59855"/>
                </a:lnTo>
                <a:cubicBezTo>
                  <a:pt x="20692" y="59855"/>
                  <a:pt x="21756" y="58795"/>
                  <a:pt x="21756" y="57156"/>
                </a:cubicBezTo>
                <a:cubicBezTo>
                  <a:pt x="21756" y="55518"/>
                  <a:pt x="20692" y="54457"/>
                  <a:pt x="19049" y="54457"/>
                </a:cubicBezTo>
                <a:lnTo>
                  <a:pt x="5414" y="54457"/>
                </a:lnTo>
                <a:lnTo>
                  <a:pt x="5414" y="48963"/>
                </a:lnTo>
                <a:lnTo>
                  <a:pt x="13634" y="48963"/>
                </a:lnTo>
                <a:cubicBezTo>
                  <a:pt x="15278" y="48963"/>
                  <a:pt x="16341" y="47903"/>
                  <a:pt x="16341" y="46265"/>
                </a:cubicBezTo>
                <a:cubicBezTo>
                  <a:pt x="16341" y="44626"/>
                  <a:pt x="15278" y="43566"/>
                  <a:pt x="13634" y="43566"/>
                </a:cubicBezTo>
                <a:lnTo>
                  <a:pt x="5414" y="43566"/>
                </a:lnTo>
                <a:lnTo>
                  <a:pt x="5414" y="32674"/>
                </a:lnTo>
                <a:lnTo>
                  <a:pt x="43609" y="28337"/>
                </a:lnTo>
                <a:lnTo>
                  <a:pt x="43609" y="74891"/>
                </a:lnTo>
                <a:lnTo>
                  <a:pt x="5414" y="70746"/>
                </a:lnTo>
                <a:close/>
                <a:moveTo>
                  <a:pt x="35197" y="103421"/>
                </a:moveTo>
                <a:lnTo>
                  <a:pt x="29685" y="78939"/>
                </a:lnTo>
                <a:lnTo>
                  <a:pt x="45253" y="80578"/>
                </a:lnTo>
                <a:lnTo>
                  <a:pt x="46317" y="80867"/>
                </a:lnTo>
                <a:lnTo>
                  <a:pt x="51248" y="103421"/>
                </a:lnTo>
                <a:lnTo>
                  <a:pt x="35197" y="103421"/>
                </a:lnTo>
                <a:close/>
                <a:moveTo>
                  <a:pt x="52602" y="108819"/>
                </a:moveTo>
                <a:lnTo>
                  <a:pt x="53763" y="114313"/>
                </a:lnTo>
                <a:lnTo>
                  <a:pt x="37324" y="114313"/>
                </a:lnTo>
                <a:lnTo>
                  <a:pt x="36261" y="108819"/>
                </a:lnTo>
                <a:lnTo>
                  <a:pt x="52602" y="108819"/>
                </a:lnTo>
                <a:close/>
                <a:moveTo>
                  <a:pt x="87316" y="87325"/>
                </a:moveTo>
                <a:lnTo>
                  <a:pt x="49121" y="75951"/>
                </a:lnTo>
                <a:lnTo>
                  <a:pt x="49121" y="27277"/>
                </a:lnTo>
                <a:lnTo>
                  <a:pt x="87316" y="15807"/>
                </a:lnTo>
                <a:lnTo>
                  <a:pt x="87316" y="87325"/>
                </a:lnTo>
                <a:close/>
                <a:moveTo>
                  <a:pt x="98243" y="95228"/>
                </a:moveTo>
                <a:cubicBezTo>
                  <a:pt x="98243" y="96867"/>
                  <a:pt x="97082" y="97927"/>
                  <a:pt x="95439" y="97927"/>
                </a:cubicBezTo>
                <a:cubicBezTo>
                  <a:pt x="93795" y="97927"/>
                  <a:pt x="92731" y="96867"/>
                  <a:pt x="92731" y="95228"/>
                </a:cubicBezTo>
                <a:lnTo>
                  <a:pt x="92731" y="8192"/>
                </a:lnTo>
                <a:cubicBezTo>
                  <a:pt x="92731" y="6554"/>
                  <a:pt x="93795" y="5493"/>
                  <a:pt x="95439" y="5493"/>
                </a:cubicBezTo>
                <a:cubicBezTo>
                  <a:pt x="97082" y="5493"/>
                  <a:pt x="98243" y="6554"/>
                  <a:pt x="98243" y="8192"/>
                </a:cubicBezTo>
                <a:lnTo>
                  <a:pt x="98243" y="95228"/>
                </a:lnTo>
                <a:close/>
                <a:moveTo>
                  <a:pt x="103658" y="62650"/>
                </a:moveTo>
                <a:lnTo>
                  <a:pt x="103658" y="40867"/>
                </a:lnTo>
                <a:cubicBezTo>
                  <a:pt x="109653" y="40867"/>
                  <a:pt x="114585" y="45783"/>
                  <a:pt x="114585" y="51759"/>
                </a:cubicBezTo>
                <a:cubicBezTo>
                  <a:pt x="114585" y="57734"/>
                  <a:pt x="109653" y="62650"/>
                  <a:pt x="103658" y="62650"/>
                </a:cubicBezTo>
                <a:close/>
              </a:path>
            </a:pathLst>
          </a:cu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BE4587-F6C6-5E1E-782F-8EA558FEDFDD}"/>
              </a:ext>
            </a:extLst>
          </p:cNvPr>
          <p:cNvSpPr/>
          <p:nvPr/>
        </p:nvSpPr>
        <p:spPr>
          <a:xfrm>
            <a:off x="2741215" y="670680"/>
            <a:ext cx="36615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Sản</a:t>
            </a:r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Phẩm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C765D-5BD0-9943-B589-36FA10EE96C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  <p:pic>
        <p:nvPicPr>
          <p:cNvPr id="1028" name="Picture 4" descr="NetBeans IDE Updates and Improvements | JRebel &amp; XRebel by Perforc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990" y="1542316"/>
            <a:ext cx="4294030" cy="286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0835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6E9A"/>
        </a:solidFill>
        <a:effectLst/>
      </p:bgPr>
    </p:bg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7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5C9919D-337B-03BC-18B9-8B271BAFDC47}"/>
              </a:ext>
            </a:extLst>
          </p:cNvPr>
          <p:cNvSpPr/>
          <p:nvPr/>
        </p:nvSpPr>
        <p:spPr>
          <a:xfrm>
            <a:off x="1831226" y="1839565"/>
            <a:ext cx="5127717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0" cap="none" spc="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</a:p>
        </p:txBody>
      </p:sp>
      <p:grpSp>
        <p:nvGrpSpPr>
          <p:cNvPr id="3" name="Google Shape;326;p45">
            <a:extLst>
              <a:ext uri="{FF2B5EF4-FFF2-40B4-BE49-F238E27FC236}">
                <a16:creationId xmlns:a16="http://schemas.microsoft.com/office/drawing/2014/main" id="{4EF0F95F-65EC-A8D1-6745-A252F5E38F1F}"/>
              </a:ext>
            </a:extLst>
          </p:cNvPr>
          <p:cNvGrpSpPr/>
          <p:nvPr/>
        </p:nvGrpSpPr>
        <p:grpSpPr>
          <a:xfrm>
            <a:off x="0" y="1283929"/>
            <a:ext cx="2185022" cy="2716572"/>
            <a:chOff x="0" y="46600"/>
            <a:chExt cx="3121800" cy="5004600"/>
          </a:xfrm>
        </p:grpSpPr>
        <p:sp>
          <p:nvSpPr>
            <p:cNvPr id="4" name="Google Shape;327;p45">
              <a:extLst>
                <a:ext uri="{FF2B5EF4-FFF2-40B4-BE49-F238E27FC236}">
                  <a16:creationId xmlns:a16="http://schemas.microsoft.com/office/drawing/2014/main" id="{E977FDB9-33B6-3F09-2422-B881EAF7893A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28;p45">
              <a:extLst>
                <a:ext uri="{FF2B5EF4-FFF2-40B4-BE49-F238E27FC236}">
                  <a16:creationId xmlns:a16="http://schemas.microsoft.com/office/drawing/2014/main" id="{B9F03B85-2684-B1C5-28D7-166E2AE85EFE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9;p45">
              <a:extLst>
                <a:ext uri="{FF2B5EF4-FFF2-40B4-BE49-F238E27FC236}">
                  <a16:creationId xmlns:a16="http://schemas.microsoft.com/office/drawing/2014/main" id="{794CB08F-7C58-6838-CE57-BD34AA30B27D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326;p45">
            <a:extLst>
              <a:ext uri="{FF2B5EF4-FFF2-40B4-BE49-F238E27FC236}">
                <a16:creationId xmlns:a16="http://schemas.microsoft.com/office/drawing/2014/main" id="{09E0EB35-FC31-84AE-2A7D-600C7C1BFD73}"/>
              </a:ext>
            </a:extLst>
          </p:cNvPr>
          <p:cNvGrpSpPr/>
          <p:nvPr/>
        </p:nvGrpSpPr>
        <p:grpSpPr>
          <a:xfrm rot="10800000">
            <a:off x="6958978" y="1378772"/>
            <a:ext cx="2185022" cy="2716572"/>
            <a:chOff x="0" y="46600"/>
            <a:chExt cx="3121800" cy="5004600"/>
          </a:xfrm>
        </p:grpSpPr>
        <p:sp>
          <p:nvSpPr>
            <p:cNvPr id="8" name="Google Shape;327;p45">
              <a:extLst>
                <a:ext uri="{FF2B5EF4-FFF2-40B4-BE49-F238E27FC236}">
                  <a16:creationId xmlns:a16="http://schemas.microsoft.com/office/drawing/2014/main" id="{D07EF11C-7518-7C22-9412-8E86F2FCFF2A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8;p45">
              <a:extLst>
                <a:ext uri="{FF2B5EF4-FFF2-40B4-BE49-F238E27FC236}">
                  <a16:creationId xmlns:a16="http://schemas.microsoft.com/office/drawing/2014/main" id="{F18AB1E5-DF0C-0EAD-245D-AF27031729A9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9;p45">
              <a:extLst>
                <a:ext uri="{FF2B5EF4-FFF2-40B4-BE49-F238E27FC236}">
                  <a16:creationId xmlns:a16="http://schemas.microsoft.com/office/drawing/2014/main" id="{379406A0-B955-0591-848F-4290A9070C79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DB4470E2-A774-C5F7-D64E-651B1EAABFA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48596" y="1963072"/>
            <a:ext cx="467576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Thank you for </a:t>
            </a:r>
            <a:r>
              <a:rPr lang="en-US" sz="40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wacth</a:t>
            </a:r>
            <a:endParaRPr lang="en-US" sz="40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35;p45">
            <a:extLst>
              <a:ext uri="{FF2B5EF4-FFF2-40B4-BE49-F238E27FC236}">
                <a16:creationId xmlns:a16="http://schemas.microsoft.com/office/drawing/2014/main" id="{8B1C3F44-059D-71DB-D4DF-0C041E5D336F}"/>
              </a:ext>
            </a:extLst>
          </p:cNvPr>
          <p:cNvGrpSpPr/>
          <p:nvPr/>
        </p:nvGrpSpPr>
        <p:grpSpPr>
          <a:xfrm>
            <a:off x="9515474" y="1838363"/>
            <a:ext cx="278152" cy="345818"/>
            <a:chOff x="0" y="46600"/>
            <a:chExt cx="3121800" cy="5004600"/>
          </a:xfrm>
        </p:grpSpPr>
        <p:sp>
          <p:nvSpPr>
            <p:cNvPr id="7" name="Google Shape;336;p45">
              <a:extLst>
                <a:ext uri="{FF2B5EF4-FFF2-40B4-BE49-F238E27FC236}">
                  <a16:creationId xmlns:a16="http://schemas.microsoft.com/office/drawing/2014/main" id="{3F48D236-C546-EE2A-8F2A-64E633BBFDBB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45">
              <a:extLst>
                <a:ext uri="{FF2B5EF4-FFF2-40B4-BE49-F238E27FC236}">
                  <a16:creationId xmlns:a16="http://schemas.microsoft.com/office/drawing/2014/main" id="{780C1DE6-2496-DC8F-ECB0-0A34839CF691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8;p45">
              <a:extLst>
                <a:ext uri="{FF2B5EF4-FFF2-40B4-BE49-F238E27FC236}">
                  <a16:creationId xmlns:a16="http://schemas.microsoft.com/office/drawing/2014/main" id="{1EBE4BC4-0C85-52D7-AC48-F4B67CA5D9D5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339;p45">
            <a:extLst>
              <a:ext uri="{FF2B5EF4-FFF2-40B4-BE49-F238E27FC236}">
                <a16:creationId xmlns:a16="http://schemas.microsoft.com/office/drawing/2014/main" id="{9C61C086-24A9-9D29-ECB5-2E93B5476B13}"/>
              </a:ext>
            </a:extLst>
          </p:cNvPr>
          <p:cNvGrpSpPr/>
          <p:nvPr/>
        </p:nvGrpSpPr>
        <p:grpSpPr>
          <a:xfrm>
            <a:off x="9515474" y="2640438"/>
            <a:ext cx="278152" cy="345818"/>
            <a:chOff x="0" y="46600"/>
            <a:chExt cx="3121800" cy="5004600"/>
          </a:xfrm>
        </p:grpSpPr>
        <p:sp>
          <p:nvSpPr>
            <p:cNvPr id="11" name="Google Shape;340;p45">
              <a:extLst>
                <a:ext uri="{FF2B5EF4-FFF2-40B4-BE49-F238E27FC236}">
                  <a16:creationId xmlns:a16="http://schemas.microsoft.com/office/drawing/2014/main" id="{C49E79CB-4B43-5EAE-D716-AD57821306DA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1;p45">
              <a:extLst>
                <a:ext uri="{FF2B5EF4-FFF2-40B4-BE49-F238E27FC236}">
                  <a16:creationId xmlns:a16="http://schemas.microsoft.com/office/drawing/2014/main" id="{74343119-F2C0-9AFB-EDC0-298F537EA565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2;p45">
              <a:extLst>
                <a:ext uri="{FF2B5EF4-FFF2-40B4-BE49-F238E27FC236}">
                  <a16:creationId xmlns:a16="http://schemas.microsoft.com/office/drawing/2014/main" id="{7B1D23ED-837B-120B-E746-9B61A739721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43;p45">
            <a:extLst>
              <a:ext uri="{FF2B5EF4-FFF2-40B4-BE49-F238E27FC236}">
                <a16:creationId xmlns:a16="http://schemas.microsoft.com/office/drawing/2014/main" id="{F14894DD-C65E-771A-FAAC-B6994B0D2C37}"/>
              </a:ext>
            </a:extLst>
          </p:cNvPr>
          <p:cNvGrpSpPr/>
          <p:nvPr/>
        </p:nvGrpSpPr>
        <p:grpSpPr>
          <a:xfrm>
            <a:off x="9515474" y="3442513"/>
            <a:ext cx="278152" cy="345818"/>
            <a:chOff x="0" y="46600"/>
            <a:chExt cx="3121800" cy="5004600"/>
          </a:xfrm>
        </p:grpSpPr>
        <p:sp>
          <p:nvSpPr>
            <p:cNvPr id="15" name="Google Shape;344;p45">
              <a:extLst>
                <a:ext uri="{FF2B5EF4-FFF2-40B4-BE49-F238E27FC236}">
                  <a16:creationId xmlns:a16="http://schemas.microsoft.com/office/drawing/2014/main" id="{839852F6-A44B-A265-3F81-9F8F989D8C8A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5;p45">
              <a:extLst>
                <a:ext uri="{FF2B5EF4-FFF2-40B4-BE49-F238E27FC236}">
                  <a16:creationId xmlns:a16="http://schemas.microsoft.com/office/drawing/2014/main" id="{EE6C5842-5910-3E90-6A03-72301571B5E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6;p45">
              <a:extLst>
                <a:ext uri="{FF2B5EF4-FFF2-40B4-BE49-F238E27FC236}">
                  <a16:creationId xmlns:a16="http://schemas.microsoft.com/office/drawing/2014/main" id="{15DADC86-03CE-603C-7F83-2F7638D4FE07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47;p45">
            <a:extLst>
              <a:ext uri="{FF2B5EF4-FFF2-40B4-BE49-F238E27FC236}">
                <a16:creationId xmlns:a16="http://schemas.microsoft.com/office/drawing/2014/main" id="{656FD7AF-660A-F378-1678-905908DDD8F0}"/>
              </a:ext>
            </a:extLst>
          </p:cNvPr>
          <p:cNvGrpSpPr/>
          <p:nvPr/>
        </p:nvGrpSpPr>
        <p:grpSpPr>
          <a:xfrm>
            <a:off x="9515474" y="4244588"/>
            <a:ext cx="278152" cy="345818"/>
            <a:chOff x="0" y="46600"/>
            <a:chExt cx="3121800" cy="5004600"/>
          </a:xfrm>
        </p:grpSpPr>
        <p:sp>
          <p:nvSpPr>
            <p:cNvPr id="19" name="Google Shape;348;p45">
              <a:extLst>
                <a:ext uri="{FF2B5EF4-FFF2-40B4-BE49-F238E27FC236}">
                  <a16:creationId xmlns:a16="http://schemas.microsoft.com/office/drawing/2014/main" id="{24639AF1-FA0D-C0C2-29B2-6F62FC4EB775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9;p45">
              <a:extLst>
                <a:ext uri="{FF2B5EF4-FFF2-40B4-BE49-F238E27FC236}">
                  <a16:creationId xmlns:a16="http://schemas.microsoft.com/office/drawing/2014/main" id="{2AFEE25E-E1CB-E2EB-C89C-3EB2DB32AFF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0;p45">
              <a:extLst>
                <a:ext uri="{FF2B5EF4-FFF2-40B4-BE49-F238E27FC236}">
                  <a16:creationId xmlns:a16="http://schemas.microsoft.com/office/drawing/2014/main" id="{4781C709-46ED-F17E-8546-65196443DDA7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326;p45">
            <a:extLst>
              <a:ext uri="{FF2B5EF4-FFF2-40B4-BE49-F238E27FC236}">
                <a16:creationId xmlns:a16="http://schemas.microsoft.com/office/drawing/2014/main" id="{10503A2C-44CD-0E7E-1709-DDA3478A15EF}"/>
              </a:ext>
            </a:extLst>
          </p:cNvPr>
          <p:cNvGrpSpPr/>
          <p:nvPr/>
        </p:nvGrpSpPr>
        <p:grpSpPr>
          <a:xfrm>
            <a:off x="104774" y="111218"/>
            <a:ext cx="1398906" cy="1739218"/>
            <a:chOff x="0" y="46600"/>
            <a:chExt cx="3121800" cy="5004600"/>
          </a:xfrm>
        </p:grpSpPr>
        <p:sp>
          <p:nvSpPr>
            <p:cNvPr id="26" name="Google Shape;327;p45">
              <a:extLst>
                <a:ext uri="{FF2B5EF4-FFF2-40B4-BE49-F238E27FC236}">
                  <a16:creationId xmlns:a16="http://schemas.microsoft.com/office/drawing/2014/main" id="{6FDD07D5-1E56-62E1-24BB-F617CD77BB1A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8;p45">
              <a:extLst>
                <a:ext uri="{FF2B5EF4-FFF2-40B4-BE49-F238E27FC236}">
                  <a16:creationId xmlns:a16="http://schemas.microsoft.com/office/drawing/2014/main" id="{98F6A2E8-5006-D436-089A-3DA25ACC720E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9;p45">
              <a:extLst>
                <a:ext uri="{FF2B5EF4-FFF2-40B4-BE49-F238E27FC236}">
                  <a16:creationId xmlns:a16="http://schemas.microsoft.com/office/drawing/2014/main" id="{561B731B-D788-1190-1D30-D223D9D49508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357;p46">
            <a:extLst>
              <a:ext uri="{FF2B5EF4-FFF2-40B4-BE49-F238E27FC236}">
                <a16:creationId xmlns:a16="http://schemas.microsoft.com/office/drawing/2014/main" id="{F340BAC5-6350-33B7-708E-C13EF60D706B}"/>
              </a:ext>
            </a:extLst>
          </p:cNvPr>
          <p:cNvSpPr/>
          <p:nvPr/>
        </p:nvSpPr>
        <p:spPr>
          <a:xfrm>
            <a:off x="-1679204" y="365020"/>
            <a:ext cx="1228990" cy="12289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658" y="35373"/>
                </a:moveTo>
                <a:lnTo>
                  <a:pt x="103658" y="8192"/>
                </a:lnTo>
                <a:cubicBezTo>
                  <a:pt x="103658" y="3566"/>
                  <a:pt x="100080" y="0"/>
                  <a:pt x="95439" y="0"/>
                </a:cubicBezTo>
                <a:cubicBezTo>
                  <a:pt x="90797" y="0"/>
                  <a:pt x="87316" y="3566"/>
                  <a:pt x="87316" y="8192"/>
                </a:cubicBezTo>
                <a:lnTo>
                  <a:pt x="87316" y="10409"/>
                </a:lnTo>
                <a:lnTo>
                  <a:pt x="45543" y="22939"/>
                </a:lnTo>
                <a:lnTo>
                  <a:pt x="5414" y="27277"/>
                </a:lnTo>
                <a:cubicBezTo>
                  <a:pt x="2417" y="27277"/>
                  <a:pt x="0" y="29686"/>
                  <a:pt x="0" y="32674"/>
                </a:cubicBezTo>
                <a:lnTo>
                  <a:pt x="0" y="70746"/>
                </a:lnTo>
                <a:cubicBezTo>
                  <a:pt x="0" y="73734"/>
                  <a:pt x="2417" y="76240"/>
                  <a:pt x="5414" y="76240"/>
                </a:cubicBezTo>
                <a:lnTo>
                  <a:pt x="23980" y="78361"/>
                </a:lnTo>
                <a:lnTo>
                  <a:pt x="32683" y="117783"/>
                </a:lnTo>
                <a:lnTo>
                  <a:pt x="32683" y="117783"/>
                </a:lnTo>
                <a:cubicBezTo>
                  <a:pt x="32973" y="118939"/>
                  <a:pt x="34037" y="120000"/>
                  <a:pt x="35390" y="120000"/>
                </a:cubicBezTo>
                <a:lnTo>
                  <a:pt x="57244" y="120000"/>
                </a:lnTo>
                <a:cubicBezTo>
                  <a:pt x="58887" y="120000"/>
                  <a:pt x="59951" y="118939"/>
                  <a:pt x="59951" y="117301"/>
                </a:cubicBezTo>
                <a:lnTo>
                  <a:pt x="59951" y="116722"/>
                </a:lnTo>
                <a:lnTo>
                  <a:pt x="59951" y="116722"/>
                </a:lnTo>
                <a:lnTo>
                  <a:pt x="52312" y="82987"/>
                </a:lnTo>
                <a:lnTo>
                  <a:pt x="87316" y="93301"/>
                </a:lnTo>
                <a:lnTo>
                  <a:pt x="87316" y="95518"/>
                </a:lnTo>
                <a:cubicBezTo>
                  <a:pt x="87316" y="100144"/>
                  <a:pt x="90797" y="103710"/>
                  <a:pt x="95439" y="103710"/>
                </a:cubicBezTo>
                <a:cubicBezTo>
                  <a:pt x="100080" y="103710"/>
                  <a:pt x="103658" y="100144"/>
                  <a:pt x="103658" y="95518"/>
                </a:cubicBezTo>
                <a:lnTo>
                  <a:pt x="103658" y="68337"/>
                </a:lnTo>
                <a:cubicBezTo>
                  <a:pt x="112651" y="68337"/>
                  <a:pt x="120000" y="61012"/>
                  <a:pt x="120000" y="51951"/>
                </a:cubicBezTo>
                <a:cubicBezTo>
                  <a:pt x="120000" y="42987"/>
                  <a:pt x="112651" y="35373"/>
                  <a:pt x="103658" y="35373"/>
                </a:cubicBezTo>
                <a:close/>
                <a:moveTo>
                  <a:pt x="5414" y="70746"/>
                </a:moveTo>
                <a:lnTo>
                  <a:pt x="5414" y="59855"/>
                </a:lnTo>
                <a:lnTo>
                  <a:pt x="19049" y="59855"/>
                </a:lnTo>
                <a:cubicBezTo>
                  <a:pt x="20692" y="59855"/>
                  <a:pt x="21756" y="58795"/>
                  <a:pt x="21756" y="57156"/>
                </a:cubicBezTo>
                <a:cubicBezTo>
                  <a:pt x="21756" y="55518"/>
                  <a:pt x="20692" y="54457"/>
                  <a:pt x="19049" y="54457"/>
                </a:cubicBezTo>
                <a:lnTo>
                  <a:pt x="5414" y="54457"/>
                </a:lnTo>
                <a:lnTo>
                  <a:pt x="5414" y="48963"/>
                </a:lnTo>
                <a:lnTo>
                  <a:pt x="13634" y="48963"/>
                </a:lnTo>
                <a:cubicBezTo>
                  <a:pt x="15278" y="48963"/>
                  <a:pt x="16341" y="47903"/>
                  <a:pt x="16341" y="46265"/>
                </a:cubicBezTo>
                <a:cubicBezTo>
                  <a:pt x="16341" y="44626"/>
                  <a:pt x="15278" y="43566"/>
                  <a:pt x="13634" y="43566"/>
                </a:cubicBezTo>
                <a:lnTo>
                  <a:pt x="5414" y="43566"/>
                </a:lnTo>
                <a:lnTo>
                  <a:pt x="5414" y="32674"/>
                </a:lnTo>
                <a:lnTo>
                  <a:pt x="43609" y="28337"/>
                </a:lnTo>
                <a:lnTo>
                  <a:pt x="43609" y="74891"/>
                </a:lnTo>
                <a:lnTo>
                  <a:pt x="5414" y="70746"/>
                </a:lnTo>
                <a:close/>
                <a:moveTo>
                  <a:pt x="35197" y="103421"/>
                </a:moveTo>
                <a:lnTo>
                  <a:pt x="29685" y="78939"/>
                </a:lnTo>
                <a:lnTo>
                  <a:pt x="45253" y="80578"/>
                </a:lnTo>
                <a:lnTo>
                  <a:pt x="46317" y="80867"/>
                </a:lnTo>
                <a:lnTo>
                  <a:pt x="51248" y="103421"/>
                </a:lnTo>
                <a:lnTo>
                  <a:pt x="35197" y="103421"/>
                </a:lnTo>
                <a:close/>
                <a:moveTo>
                  <a:pt x="52602" y="108819"/>
                </a:moveTo>
                <a:lnTo>
                  <a:pt x="53763" y="114313"/>
                </a:lnTo>
                <a:lnTo>
                  <a:pt x="37324" y="114313"/>
                </a:lnTo>
                <a:lnTo>
                  <a:pt x="36261" y="108819"/>
                </a:lnTo>
                <a:lnTo>
                  <a:pt x="52602" y="108819"/>
                </a:lnTo>
                <a:close/>
                <a:moveTo>
                  <a:pt x="87316" y="87325"/>
                </a:moveTo>
                <a:lnTo>
                  <a:pt x="49121" y="75951"/>
                </a:lnTo>
                <a:lnTo>
                  <a:pt x="49121" y="27277"/>
                </a:lnTo>
                <a:lnTo>
                  <a:pt x="87316" y="15807"/>
                </a:lnTo>
                <a:lnTo>
                  <a:pt x="87316" y="87325"/>
                </a:lnTo>
                <a:close/>
                <a:moveTo>
                  <a:pt x="98243" y="95228"/>
                </a:moveTo>
                <a:cubicBezTo>
                  <a:pt x="98243" y="96867"/>
                  <a:pt x="97082" y="97927"/>
                  <a:pt x="95439" y="97927"/>
                </a:cubicBezTo>
                <a:cubicBezTo>
                  <a:pt x="93795" y="97927"/>
                  <a:pt x="92731" y="96867"/>
                  <a:pt x="92731" y="95228"/>
                </a:cubicBezTo>
                <a:lnTo>
                  <a:pt x="92731" y="8192"/>
                </a:lnTo>
                <a:cubicBezTo>
                  <a:pt x="92731" y="6554"/>
                  <a:pt x="93795" y="5493"/>
                  <a:pt x="95439" y="5493"/>
                </a:cubicBezTo>
                <a:cubicBezTo>
                  <a:pt x="97082" y="5493"/>
                  <a:pt x="98243" y="6554"/>
                  <a:pt x="98243" y="8192"/>
                </a:cubicBezTo>
                <a:lnTo>
                  <a:pt x="98243" y="95228"/>
                </a:lnTo>
                <a:close/>
                <a:moveTo>
                  <a:pt x="103658" y="62650"/>
                </a:moveTo>
                <a:lnTo>
                  <a:pt x="103658" y="40867"/>
                </a:lnTo>
                <a:cubicBezTo>
                  <a:pt x="109653" y="40867"/>
                  <a:pt x="114585" y="45783"/>
                  <a:pt x="114585" y="51759"/>
                </a:cubicBezTo>
                <a:cubicBezTo>
                  <a:pt x="114585" y="57734"/>
                  <a:pt x="109653" y="62650"/>
                  <a:pt x="103658" y="62650"/>
                </a:cubicBezTo>
                <a:close/>
              </a:path>
            </a:pathLst>
          </a:cu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BE4587-F6C6-5E1E-782F-8EA558FEDFDD}"/>
              </a:ext>
            </a:extLst>
          </p:cNvPr>
          <p:cNvSpPr/>
          <p:nvPr/>
        </p:nvSpPr>
        <p:spPr>
          <a:xfrm>
            <a:off x="2963226" y="670680"/>
            <a:ext cx="32175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Khảo</a:t>
            </a:r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5400" b="1" cap="none" spc="0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sát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A6DF352-8599-99E1-5D36-DAAEFBA70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377" y="1241738"/>
            <a:ext cx="4363245" cy="348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C91561F-699D-F77F-6091-95FFA2B32CE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>
            <a:spLocks noGrp="1"/>
          </p:cNvSpPr>
          <p:nvPr>
            <p:ph type="subTitle" idx="1"/>
          </p:nvPr>
        </p:nvSpPr>
        <p:spPr>
          <a:xfrm>
            <a:off x="1462500" y="366923"/>
            <a:ext cx="2387600" cy="10949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 dirty="0"/>
              <a:t>Tổng quan</a:t>
            </a:r>
            <a:endParaRPr sz="3600" dirty="0"/>
          </a:p>
        </p:txBody>
      </p:sp>
      <p:sp>
        <p:nvSpPr>
          <p:cNvPr id="356" name="Google Shape;356;p46"/>
          <p:cNvSpPr txBox="1">
            <a:spLocks noGrp="1"/>
          </p:cNvSpPr>
          <p:nvPr>
            <p:ph type="subTitle" idx="2"/>
          </p:nvPr>
        </p:nvSpPr>
        <p:spPr>
          <a:xfrm>
            <a:off x="5504842" y="1461844"/>
            <a:ext cx="2578203" cy="7118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dirty="0" err="1">
                <a:solidFill>
                  <a:schemeClr val="tx1"/>
                </a:solidFill>
              </a:rPr>
              <a:t>Kế</a:t>
            </a:r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600" dirty="0" err="1">
                <a:solidFill>
                  <a:schemeClr val="tx1"/>
                </a:solidFill>
              </a:rPr>
              <a:t>hoạch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357" name="Google Shape;357;p46"/>
          <p:cNvSpPr/>
          <p:nvPr/>
        </p:nvSpPr>
        <p:spPr>
          <a:xfrm>
            <a:off x="376290" y="284613"/>
            <a:ext cx="1228990" cy="12289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658" y="35373"/>
                </a:moveTo>
                <a:lnTo>
                  <a:pt x="103658" y="8192"/>
                </a:lnTo>
                <a:cubicBezTo>
                  <a:pt x="103658" y="3566"/>
                  <a:pt x="100080" y="0"/>
                  <a:pt x="95439" y="0"/>
                </a:cubicBezTo>
                <a:cubicBezTo>
                  <a:pt x="90797" y="0"/>
                  <a:pt x="87316" y="3566"/>
                  <a:pt x="87316" y="8192"/>
                </a:cubicBezTo>
                <a:lnTo>
                  <a:pt x="87316" y="10409"/>
                </a:lnTo>
                <a:lnTo>
                  <a:pt x="45543" y="22939"/>
                </a:lnTo>
                <a:lnTo>
                  <a:pt x="5414" y="27277"/>
                </a:lnTo>
                <a:cubicBezTo>
                  <a:pt x="2417" y="27277"/>
                  <a:pt x="0" y="29686"/>
                  <a:pt x="0" y="32674"/>
                </a:cubicBezTo>
                <a:lnTo>
                  <a:pt x="0" y="70746"/>
                </a:lnTo>
                <a:cubicBezTo>
                  <a:pt x="0" y="73734"/>
                  <a:pt x="2417" y="76240"/>
                  <a:pt x="5414" y="76240"/>
                </a:cubicBezTo>
                <a:lnTo>
                  <a:pt x="23980" y="78361"/>
                </a:lnTo>
                <a:lnTo>
                  <a:pt x="32683" y="117783"/>
                </a:lnTo>
                <a:lnTo>
                  <a:pt x="32683" y="117783"/>
                </a:lnTo>
                <a:cubicBezTo>
                  <a:pt x="32973" y="118939"/>
                  <a:pt x="34037" y="120000"/>
                  <a:pt x="35390" y="120000"/>
                </a:cubicBezTo>
                <a:lnTo>
                  <a:pt x="57244" y="120000"/>
                </a:lnTo>
                <a:cubicBezTo>
                  <a:pt x="58887" y="120000"/>
                  <a:pt x="59951" y="118939"/>
                  <a:pt x="59951" y="117301"/>
                </a:cubicBezTo>
                <a:lnTo>
                  <a:pt x="59951" y="116722"/>
                </a:lnTo>
                <a:lnTo>
                  <a:pt x="59951" y="116722"/>
                </a:lnTo>
                <a:lnTo>
                  <a:pt x="52312" y="82987"/>
                </a:lnTo>
                <a:lnTo>
                  <a:pt x="87316" y="93301"/>
                </a:lnTo>
                <a:lnTo>
                  <a:pt x="87316" y="95518"/>
                </a:lnTo>
                <a:cubicBezTo>
                  <a:pt x="87316" y="100144"/>
                  <a:pt x="90797" y="103710"/>
                  <a:pt x="95439" y="103710"/>
                </a:cubicBezTo>
                <a:cubicBezTo>
                  <a:pt x="100080" y="103710"/>
                  <a:pt x="103658" y="100144"/>
                  <a:pt x="103658" y="95518"/>
                </a:cubicBezTo>
                <a:lnTo>
                  <a:pt x="103658" y="68337"/>
                </a:lnTo>
                <a:cubicBezTo>
                  <a:pt x="112651" y="68337"/>
                  <a:pt x="120000" y="61012"/>
                  <a:pt x="120000" y="51951"/>
                </a:cubicBezTo>
                <a:cubicBezTo>
                  <a:pt x="120000" y="42987"/>
                  <a:pt x="112651" y="35373"/>
                  <a:pt x="103658" y="35373"/>
                </a:cubicBezTo>
                <a:close/>
                <a:moveTo>
                  <a:pt x="5414" y="70746"/>
                </a:moveTo>
                <a:lnTo>
                  <a:pt x="5414" y="59855"/>
                </a:lnTo>
                <a:lnTo>
                  <a:pt x="19049" y="59855"/>
                </a:lnTo>
                <a:cubicBezTo>
                  <a:pt x="20692" y="59855"/>
                  <a:pt x="21756" y="58795"/>
                  <a:pt x="21756" y="57156"/>
                </a:cubicBezTo>
                <a:cubicBezTo>
                  <a:pt x="21756" y="55518"/>
                  <a:pt x="20692" y="54457"/>
                  <a:pt x="19049" y="54457"/>
                </a:cubicBezTo>
                <a:lnTo>
                  <a:pt x="5414" y="54457"/>
                </a:lnTo>
                <a:lnTo>
                  <a:pt x="5414" y="48963"/>
                </a:lnTo>
                <a:lnTo>
                  <a:pt x="13634" y="48963"/>
                </a:lnTo>
                <a:cubicBezTo>
                  <a:pt x="15278" y="48963"/>
                  <a:pt x="16341" y="47903"/>
                  <a:pt x="16341" y="46265"/>
                </a:cubicBezTo>
                <a:cubicBezTo>
                  <a:pt x="16341" y="44626"/>
                  <a:pt x="15278" y="43566"/>
                  <a:pt x="13634" y="43566"/>
                </a:cubicBezTo>
                <a:lnTo>
                  <a:pt x="5414" y="43566"/>
                </a:lnTo>
                <a:lnTo>
                  <a:pt x="5414" y="32674"/>
                </a:lnTo>
                <a:lnTo>
                  <a:pt x="43609" y="28337"/>
                </a:lnTo>
                <a:lnTo>
                  <a:pt x="43609" y="74891"/>
                </a:lnTo>
                <a:lnTo>
                  <a:pt x="5414" y="70746"/>
                </a:lnTo>
                <a:close/>
                <a:moveTo>
                  <a:pt x="35197" y="103421"/>
                </a:moveTo>
                <a:lnTo>
                  <a:pt x="29685" y="78939"/>
                </a:lnTo>
                <a:lnTo>
                  <a:pt x="45253" y="80578"/>
                </a:lnTo>
                <a:lnTo>
                  <a:pt x="46317" y="80867"/>
                </a:lnTo>
                <a:lnTo>
                  <a:pt x="51248" y="103421"/>
                </a:lnTo>
                <a:lnTo>
                  <a:pt x="35197" y="103421"/>
                </a:lnTo>
                <a:close/>
                <a:moveTo>
                  <a:pt x="52602" y="108819"/>
                </a:moveTo>
                <a:lnTo>
                  <a:pt x="53763" y="114313"/>
                </a:lnTo>
                <a:lnTo>
                  <a:pt x="37324" y="114313"/>
                </a:lnTo>
                <a:lnTo>
                  <a:pt x="36261" y="108819"/>
                </a:lnTo>
                <a:lnTo>
                  <a:pt x="52602" y="108819"/>
                </a:lnTo>
                <a:close/>
                <a:moveTo>
                  <a:pt x="87316" y="87325"/>
                </a:moveTo>
                <a:lnTo>
                  <a:pt x="49121" y="75951"/>
                </a:lnTo>
                <a:lnTo>
                  <a:pt x="49121" y="27277"/>
                </a:lnTo>
                <a:lnTo>
                  <a:pt x="87316" y="15807"/>
                </a:lnTo>
                <a:lnTo>
                  <a:pt x="87316" y="87325"/>
                </a:lnTo>
                <a:close/>
                <a:moveTo>
                  <a:pt x="98243" y="95228"/>
                </a:moveTo>
                <a:cubicBezTo>
                  <a:pt x="98243" y="96867"/>
                  <a:pt x="97082" y="97927"/>
                  <a:pt x="95439" y="97927"/>
                </a:cubicBezTo>
                <a:cubicBezTo>
                  <a:pt x="93795" y="97927"/>
                  <a:pt x="92731" y="96867"/>
                  <a:pt x="92731" y="95228"/>
                </a:cubicBezTo>
                <a:lnTo>
                  <a:pt x="92731" y="8192"/>
                </a:lnTo>
                <a:cubicBezTo>
                  <a:pt x="92731" y="6554"/>
                  <a:pt x="93795" y="5493"/>
                  <a:pt x="95439" y="5493"/>
                </a:cubicBezTo>
                <a:cubicBezTo>
                  <a:pt x="97082" y="5493"/>
                  <a:pt x="98243" y="6554"/>
                  <a:pt x="98243" y="8192"/>
                </a:cubicBezTo>
                <a:lnTo>
                  <a:pt x="98243" y="95228"/>
                </a:lnTo>
                <a:close/>
                <a:moveTo>
                  <a:pt x="103658" y="62650"/>
                </a:moveTo>
                <a:lnTo>
                  <a:pt x="103658" y="40867"/>
                </a:lnTo>
                <a:cubicBezTo>
                  <a:pt x="109653" y="40867"/>
                  <a:pt x="114585" y="45783"/>
                  <a:pt x="114585" y="51759"/>
                </a:cubicBezTo>
                <a:cubicBezTo>
                  <a:pt x="114585" y="57734"/>
                  <a:pt x="109653" y="62650"/>
                  <a:pt x="103658" y="62650"/>
                </a:cubicBezTo>
                <a:close/>
              </a:path>
            </a:pathLst>
          </a:cu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6"/>
          <p:cNvSpPr/>
          <p:nvPr/>
        </p:nvSpPr>
        <p:spPr>
          <a:xfrm>
            <a:off x="7771916" y="351103"/>
            <a:ext cx="1091558" cy="91484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46317" y="19960"/>
                </a:moveTo>
                <a:lnTo>
                  <a:pt x="73682" y="19960"/>
                </a:lnTo>
                <a:cubicBezTo>
                  <a:pt x="75229" y="19960"/>
                  <a:pt x="76390" y="18661"/>
                  <a:pt x="76390" y="16653"/>
                </a:cubicBezTo>
                <a:cubicBezTo>
                  <a:pt x="76390" y="14645"/>
                  <a:pt x="75229" y="13346"/>
                  <a:pt x="73682" y="13346"/>
                </a:cubicBezTo>
                <a:lnTo>
                  <a:pt x="46317" y="13346"/>
                </a:lnTo>
                <a:cubicBezTo>
                  <a:pt x="44673" y="13346"/>
                  <a:pt x="43609" y="14645"/>
                  <a:pt x="43609" y="16653"/>
                </a:cubicBezTo>
                <a:cubicBezTo>
                  <a:pt x="43609" y="18661"/>
                  <a:pt x="44673" y="19960"/>
                  <a:pt x="46317" y="19960"/>
                </a:cubicBezTo>
                <a:close/>
                <a:moveTo>
                  <a:pt x="59951" y="46653"/>
                </a:moveTo>
                <a:cubicBezTo>
                  <a:pt x="50958" y="46653"/>
                  <a:pt x="43609" y="55629"/>
                  <a:pt x="43609" y="66614"/>
                </a:cubicBezTo>
                <a:cubicBezTo>
                  <a:pt x="43609" y="77598"/>
                  <a:pt x="50958" y="86574"/>
                  <a:pt x="59951" y="86574"/>
                </a:cubicBezTo>
                <a:cubicBezTo>
                  <a:pt x="69041" y="86574"/>
                  <a:pt x="76390" y="77598"/>
                  <a:pt x="76390" y="66614"/>
                </a:cubicBezTo>
                <a:cubicBezTo>
                  <a:pt x="76390" y="55629"/>
                  <a:pt x="69041" y="46653"/>
                  <a:pt x="59951" y="46653"/>
                </a:cubicBezTo>
                <a:close/>
                <a:moveTo>
                  <a:pt x="59951" y="79960"/>
                </a:moveTo>
                <a:cubicBezTo>
                  <a:pt x="53956" y="79960"/>
                  <a:pt x="49121" y="73937"/>
                  <a:pt x="49121" y="66614"/>
                </a:cubicBezTo>
                <a:cubicBezTo>
                  <a:pt x="49121" y="59291"/>
                  <a:pt x="53956" y="53267"/>
                  <a:pt x="59951" y="53267"/>
                </a:cubicBezTo>
                <a:cubicBezTo>
                  <a:pt x="66043" y="53267"/>
                  <a:pt x="70878" y="59291"/>
                  <a:pt x="70878" y="66614"/>
                </a:cubicBezTo>
                <a:cubicBezTo>
                  <a:pt x="70878" y="73937"/>
                  <a:pt x="66043" y="79960"/>
                  <a:pt x="59951" y="79960"/>
                </a:cubicBezTo>
                <a:close/>
                <a:moveTo>
                  <a:pt x="59951" y="33307"/>
                </a:moveTo>
                <a:cubicBezTo>
                  <a:pt x="44963" y="33307"/>
                  <a:pt x="32683" y="48307"/>
                  <a:pt x="32683" y="66614"/>
                </a:cubicBezTo>
                <a:cubicBezTo>
                  <a:pt x="32683" y="84921"/>
                  <a:pt x="44963" y="99921"/>
                  <a:pt x="59951" y="99921"/>
                </a:cubicBezTo>
                <a:cubicBezTo>
                  <a:pt x="75036" y="99921"/>
                  <a:pt x="87316" y="84921"/>
                  <a:pt x="87316" y="66614"/>
                </a:cubicBezTo>
                <a:cubicBezTo>
                  <a:pt x="87316" y="48307"/>
                  <a:pt x="75036" y="33307"/>
                  <a:pt x="59951" y="33307"/>
                </a:cubicBezTo>
                <a:close/>
                <a:moveTo>
                  <a:pt x="59951" y="93307"/>
                </a:moveTo>
                <a:cubicBezTo>
                  <a:pt x="47961" y="93307"/>
                  <a:pt x="38195" y="81259"/>
                  <a:pt x="38195" y="66614"/>
                </a:cubicBezTo>
                <a:cubicBezTo>
                  <a:pt x="38195" y="51968"/>
                  <a:pt x="47961" y="39921"/>
                  <a:pt x="59951" y="39921"/>
                </a:cubicBezTo>
                <a:cubicBezTo>
                  <a:pt x="72038" y="39921"/>
                  <a:pt x="81804" y="51968"/>
                  <a:pt x="81804" y="66614"/>
                </a:cubicBezTo>
                <a:cubicBezTo>
                  <a:pt x="81804" y="81259"/>
                  <a:pt x="72038" y="93307"/>
                  <a:pt x="59951" y="93307"/>
                </a:cubicBezTo>
                <a:close/>
                <a:moveTo>
                  <a:pt x="100950" y="53267"/>
                </a:moveTo>
                <a:cubicBezTo>
                  <a:pt x="99307" y="53267"/>
                  <a:pt x="98243" y="54685"/>
                  <a:pt x="98243" y="56574"/>
                </a:cubicBezTo>
                <a:cubicBezTo>
                  <a:pt x="98243" y="58582"/>
                  <a:pt x="99307" y="60000"/>
                  <a:pt x="100950" y="60000"/>
                </a:cubicBezTo>
                <a:cubicBezTo>
                  <a:pt x="102594" y="60000"/>
                  <a:pt x="103658" y="58582"/>
                  <a:pt x="103658" y="56574"/>
                </a:cubicBezTo>
                <a:cubicBezTo>
                  <a:pt x="103658" y="54685"/>
                  <a:pt x="102594" y="53267"/>
                  <a:pt x="100950" y="53267"/>
                </a:cubicBezTo>
                <a:close/>
                <a:moveTo>
                  <a:pt x="100950" y="26574"/>
                </a:moveTo>
                <a:cubicBezTo>
                  <a:pt x="96309" y="26574"/>
                  <a:pt x="92731" y="30944"/>
                  <a:pt x="92731" y="36614"/>
                </a:cubicBezTo>
                <a:cubicBezTo>
                  <a:pt x="92731" y="42283"/>
                  <a:pt x="96309" y="46653"/>
                  <a:pt x="100950" y="46653"/>
                </a:cubicBezTo>
                <a:cubicBezTo>
                  <a:pt x="105592" y="46653"/>
                  <a:pt x="109073" y="42283"/>
                  <a:pt x="109073" y="36614"/>
                </a:cubicBezTo>
                <a:cubicBezTo>
                  <a:pt x="109073" y="30944"/>
                  <a:pt x="105592" y="26574"/>
                  <a:pt x="100950" y="26574"/>
                </a:cubicBezTo>
                <a:close/>
                <a:moveTo>
                  <a:pt x="100950" y="39921"/>
                </a:moveTo>
                <a:cubicBezTo>
                  <a:pt x="99307" y="39921"/>
                  <a:pt x="98243" y="38622"/>
                  <a:pt x="98243" y="36614"/>
                </a:cubicBezTo>
                <a:cubicBezTo>
                  <a:pt x="98243" y="34606"/>
                  <a:pt x="99307" y="33307"/>
                  <a:pt x="100950" y="33307"/>
                </a:cubicBezTo>
                <a:cubicBezTo>
                  <a:pt x="102594" y="33307"/>
                  <a:pt x="103658" y="34606"/>
                  <a:pt x="103658" y="36614"/>
                </a:cubicBezTo>
                <a:cubicBezTo>
                  <a:pt x="103658" y="38622"/>
                  <a:pt x="102594" y="39921"/>
                  <a:pt x="100950" y="39921"/>
                </a:cubicBezTo>
                <a:close/>
                <a:moveTo>
                  <a:pt x="109073" y="13346"/>
                </a:moveTo>
                <a:lnTo>
                  <a:pt x="98243" y="13346"/>
                </a:lnTo>
                <a:cubicBezTo>
                  <a:pt x="90024" y="13346"/>
                  <a:pt x="90024" y="0"/>
                  <a:pt x="79097" y="0"/>
                </a:cubicBezTo>
                <a:lnTo>
                  <a:pt x="59951" y="0"/>
                </a:lnTo>
                <a:lnTo>
                  <a:pt x="40902" y="0"/>
                </a:lnTo>
                <a:cubicBezTo>
                  <a:pt x="29975" y="0"/>
                  <a:pt x="29975" y="13346"/>
                  <a:pt x="21756" y="13346"/>
                </a:cubicBezTo>
                <a:lnTo>
                  <a:pt x="10829" y="13346"/>
                </a:lnTo>
                <a:cubicBezTo>
                  <a:pt x="4834" y="13346"/>
                  <a:pt x="0" y="19251"/>
                  <a:pt x="0" y="26574"/>
                </a:cubicBezTo>
                <a:lnTo>
                  <a:pt x="0" y="106653"/>
                </a:lnTo>
                <a:cubicBezTo>
                  <a:pt x="0" y="113976"/>
                  <a:pt x="4834" y="120000"/>
                  <a:pt x="10829" y="120000"/>
                </a:cubicBezTo>
                <a:lnTo>
                  <a:pt x="109073" y="120000"/>
                </a:lnTo>
                <a:cubicBezTo>
                  <a:pt x="115165" y="120000"/>
                  <a:pt x="120000" y="113976"/>
                  <a:pt x="120000" y="106653"/>
                </a:cubicBezTo>
                <a:lnTo>
                  <a:pt x="120000" y="26574"/>
                </a:lnTo>
                <a:cubicBezTo>
                  <a:pt x="120000" y="19251"/>
                  <a:pt x="115165" y="13346"/>
                  <a:pt x="109073" y="13346"/>
                </a:cubicBezTo>
                <a:close/>
                <a:moveTo>
                  <a:pt x="114585" y="79960"/>
                </a:moveTo>
                <a:lnTo>
                  <a:pt x="90797" y="79960"/>
                </a:lnTo>
                <a:cubicBezTo>
                  <a:pt x="90314" y="82322"/>
                  <a:pt x="89153" y="84685"/>
                  <a:pt x="88380" y="86574"/>
                </a:cubicBezTo>
                <a:lnTo>
                  <a:pt x="114585" y="86574"/>
                </a:lnTo>
                <a:lnTo>
                  <a:pt x="114585" y="106653"/>
                </a:lnTo>
                <a:cubicBezTo>
                  <a:pt x="114585" y="110314"/>
                  <a:pt x="112070" y="113267"/>
                  <a:pt x="109073" y="113267"/>
                </a:cubicBezTo>
                <a:lnTo>
                  <a:pt x="10829" y="113267"/>
                </a:lnTo>
                <a:cubicBezTo>
                  <a:pt x="7832" y="113267"/>
                  <a:pt x="5414" y="110314"/>
                  <a:pt x="5414" y="106653"/>
                </a:cubicBezTo>
                <a:lnTo>
                  <a:pt x="5414" y="86574"/>
                </a:lnTo>
                <a:lnTo>
                  <a:pt x="31619" y="86574"/>
                </a:lnTo>
                <a:cubicBezTo>
                  <a:pt x="30556" y="84685"/>
                  <a:pt x="29685" y="82322"/>
                  <a:pt x="29202" y="79960"/>
                </a:cubicBezTo>
                <a:lnTo>
                  <a:pt x="5414" y="79960"/>
                </a:lnTo>
                <a:lnTo>
                  <a:pt x="5414" y="26574"/>
                </a:lnTo>
                <a:cubicBezTo>
                  <a:pt x="5414" y="22913"/>
                  <a:pt x="7832" y="19960"/>
                  <a:pt x="10829" y="19960"/>
                </a:cubicBezTo>
                <a:lnTo>
                  <a:pt x="21756" y="19960"/>
                </a:lnTo>
                <a:cubicBezTo>
                  <a:pt x="32683" y="19960"/>
                  <a:pt x="32683" y="6614"/>
                  <a:pt x="40902" y="6614"/>
                </a:cubicBezTo>
                <a:lnTo>
                  <a:pt x="59951" y="6614"/>
                </a:lnTo>
                <a:lnTo>
                  <a:pt x="79097" y="6614"/>
                </a:lnTo>
                <a:cubicBezTo>
                  <a:pt x="87316" y="6614"/>
                  <a:pt x="87316" y="19960"/>
                  <a:pt x="98243" y="19960"/>
                </a:cubicBezTo>
                <a:lnTo>
                  <a:pt x="109073" y="19960"/>
                </a:lnTo>
                <a:cubicBezTo>
                  <a:pt x="112070" y="19960"/>
                  <a:pt x="114585" y="22913"/>
                  <a:pt x="114585" y="26574"/>
                </a:cubicBezTo>
                <a:lnTo>
                  <a:pt x="114585" y="799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17230-686F-BB87-3F8C-6855B1505C2D}"/>
              </a:ext>
            </a:extLst>
          </p:cNvPr>
          <p:cNvSpPr txBox="1"/>
          <p:nvPr/>
        </p:nvSpPr>
        <p:spPr>
          <a:xfrm>
            <a:off x="516255" y="2017240"/>
            <a:ext cx="3505200" cy="2232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Chức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năng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chính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Xác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định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yêu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Yêu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cầu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nghiệp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vụ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Tính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khả</a:t>
            </a: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</a:t>
            </a:r>
            <a:endParaRPr lang="en-US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BB39EF-C80A-23CF-EBCC-8ECEC7812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996" y="2017240"/>
            <a:ext cx="4263356" cy="2507177"/>
          </a:xfrm>
          <a:prstGeom prst="rect">
            <a:avLst/>
          </a:prstGeom>
        </p:spPr>
      </p:pic>
      <p:grpSp>
        <p:nvGrpSpPr>
          <p:cNvPr id="4" name="Google Shape;326;p45">
            <a:extLst>
              <a:ext uri="{FF2B5EF4-FFF2-40B4-BE49-F238E27FC236}">
                <a16:creationId xmlns:a16="http://schemas.microsoft.com/office/drawing/2014/main" id="{CFF352B4-494B-5E9F-0E0F-41D531EE28EA}"/>
              </a:ext>
            </a:extLst>
          </p:cNvPr>
          <p:cNvGrpSpPr/>
          <p:nvPr/>
        </p:nvGrpSpPr>
        <p:grpSpPr>
          <a:xfrm>
            <a:off x="-1448368" y="78564"/>
            <a:ext cx="1398906" cy="1739218"/>
            <a:chOff x="0" y="46600"/>
            <a:chExt cx="3121800" cy="5004600"/>
          </a:xfrm>
        </p:grpSpPr>
        <p:sp>
          <p:nvSpPr>
            <p:cNvPr id="5" name="Google Shape;327;p45">
              <a:extLst>
                <a:ext uri="{FF2B5EF4-FFF2-40B4-BE49-F238E27FC236}">
                  <a16:creationId xmlns:a16="http://schemas.microsoft.com/office/drawing/2014/main" id="{1BFE8D6E-7D44-2969-8E5A-E6439FA7753A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8;p45">
              <a:extLst>
                <a:ext uri="{FF2B5EF4-FFF2-40B4-BE49-F238E27FC236}">
                  <a16:creationId xmlns:a16="http://schemas.microsoft.com/office/drawing/2014/main" id="{5C2B576A-5D0B-6017-0658-F4324EF56DB6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9;p45">
              <a:extLst>
                <a:ext uri="{FF2B5EF4-FFF2-40B4-BE49-F238E27FC236}">
                  <a16:creationId xmlns:a16="http://schemas.microsoft.com/office/drawing/2014/main" id="{A7F4059A-02C6-02D5-1793-05425D1FE50C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66C0A5C-BAC4-91F3-C336-20DCC36EE0E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" grpId="0" build="p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335;p45">
            <a:extLst>
              <a:ext uri="{FF2B5EF4-FFF2-40B4-BE49-F238E27FC236}">
                <a16:creationId xmlns:a16="http://schemas.microsoft.com/office/drawing/2014/main" id="{8B1C3F44-059D-71DB-D4DF-0C041E5D336F}"/>
              </a:ext>
            </a:extLst>
          </p:cNvPr>
          <p:cNvGrpSpPr/>
          <p:nvPr/>
        </p:nvGrpSpPr>
        <p:grpSpPr>
          <a:xfrm>
            <a:off x="9515474" y="1838363"/>
            <a:ext cx="278152" cy="345818"/>
            <a:chOff x="0" y="46600"/>
            <a:chExt cx="3121800" cy="5004600"/>
          </a:xfrm>
        </p:grpSpPr>
        <p:sp>
          <p:nvSpPr>
            <p:cNvPr id="7" name="Google Shape;336;p45">
              <a:extLst>
                <a:ext uri="{FF2B5EF4-FFF2-40B4-BE49-F238E27FC236}">
                  <a16:creationId xmlns:a16="http://schemas.microsoft.com/office/drawing/2014/main" id="{3F48D236-C546-EE2A-8F2A-64E633BBFDBB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7;p45">
              <a:extLst>
                <a:ext uri="{FF2B5EF4-FFF2-40B4-BE49-F238E27FC236}">
                  <a16:creationId xmlns:a16="http://schemas.microsoft.com/office/drawing/2014/main" id="{780C1DE6-2496-DC8F-ECB0-0A34839CF691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8;p45">
              <a:extLst>
                <a:ext uri="{FF2B5EF4-FFF2-40B4-BE49-F238E27FC236}">
                  <a16:creationId xmlns:a16="http://schemas.microsoft.com/office/drawing/2014/main" id="{1EBE4BC4-0C85-52D7-AC48-F4B67CA5D9D5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339;p45">
            <a:extLst>
              <a:ext uri="{FF2B5EF4-FFF2-40B4-BE49-F238E27FC236}">
                <a16:creationId xmlns:a16="http://schemas.microsoft.com/office/drawing/2014/main" id="{9C61C086-24A9-9D29-ECB5-2E93B5476B13}"/>
              </a:ext>
            </a:extLst>
          </p:cNvPr>
          <p:cNvGrpSpPr/>
          <p:nvPr/>
        </p:nvGrpSpPr>
        <p:grpSpPr>
          <a:xfrm>
            <a:off x="9515474" y="2640438"/>
            <a:ext cx="278152" cy="345818"/>
            <a:chOff x="0" y="46600"/>
            <a:chExt cx="3121800" cy="5004600"/>
          </a:xfrm>
        </p:grpSpPr>
        <p:sp>
          <p:nvSpPr>
            <p:cNvPr id="11" name="Google Shape;340;p45">
              <a:extLst>
                <a:ext uri="{FF2B5EF4-FFF2-40B4-BE49-F238E27FC236}">
                  <a16:creationId xmlns:a16="http://schemas.microsoft.com/office/drawing/2014/main" id="{C49E79CB-4B43-5EAE-D716-AD57821306DA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1;p45">
              <a:extLst>
                <a:ext uri="{FF2B5EF4-FFF2-40B4-BE49-F238E27FC236}">
                  <a16:creationId xmlns:a16="http://schemas.microsoft.com/office/drawing/2014/main" id="{74343119-F2C0-9AFB-EDC0-298F537EA565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2;p45">
              <a:extLst>
                <a:ext uri="{FF2B5EF4-FFF2-40B4-BE49-F238E27FC236}">
                  <a16:creationId xmlns:a16="http://schemas.microsoft.com/office/drawing/2014/main" id="{7B1D23ED-837B-120B-E746-9B61A7397210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343;p45">
            <a:extLst>
              <a:ext uri="{FF2B5EF4-FFF2-40B4-BE49-F238E27FC236}">
                <a16:creationId xmlns:a16="http://schemas.microsoft.com/office/drawing/2014/main" id="{F14894DD-C65E-771A-FAAC-B6994B0D2C37}"/>
              </a:ext>
            </a:extLst>
          </p:cNvPr>
          <p:cNvGrpSpPr/>
          <p:nvPr/>
        </p:nvGrpSpPr>
        <p:grpSpPr>
          <a:xfrm>
            <a:off x="9515474" y="3442513"/>
            <a:ext cx="278152" cy="345818"/>
            <a:chOff x="0" y="46600"/>
            <a:chExt cx="3121800" cy="5004600"/>
          </a:xfrm>
        </p:grpSpPr>
        <p:sp>
          <p:nvSpPr>
            <p:cNvPr id="15" name="Google Shape;344;p45">
              <a:extLst>
                <a:ext uri="{FF2B5EF4-FFF2-40B4-BE49-F238E27FC236}">
                  <a16:creationId xmlns:a16="http://schemas.microsoft.com/office/drawing/2014/main" id="{839852F6-A44B-A265-3F81-9F8F989D8C8A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5;p45">
              <a:extLst>
                <a:ext uri="{FF2B5EF4-FFF2-40B4-BE49-F238E27FC236}">
                  <a16:creationId xmlns:a16="http://schemas.microsoft.com/office/drawing/2014/main" id="{EE6C5842-5910-3E90-6A03-72301571B5E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6;p45">
              <a:extLst>
                <a:ext uri="{FF2B5EF4-FFF2-40B4-BE49-F238E27FC236}">
                  <a16:creationId xmlns:a16="http://schemas.microsoft.com/office/drawing/2014/main" id="{15DADC86-03CE-603C-7F83-2F7638D4FE07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347;p45">
            <a:extLst>
              <a:ext uri="{FF2B5EF4-FFF2-40B4-BE49-F238E27FC236}">
                <a16:creationId xmlns:a16="http://schemas.microsoft.com/office/drawing/2014/main" id="{656FD7AF-660A-F378-1678-905908DDD8F0}"/>
              </a:ext>
            </a:extLst>
          </p:cNvPr>
          <p:cNvGrpSpPr/>
          <p:nvPr/>
        </p:nvGrpSpPr>
        <p:grpSpPr>
          <a:xfrm>
            <a:off x="9515474" y="4244588"/>
            <a:ext cx="278152" cy="345818"/>
            <a:chOff x="0" y="46600"/>
            <a:chExt cx="3121800" cy="5004600"/>
          </a:xfrm>
        </p:grpSpPr>
        <p:sp>
          <p:nvSpPr>
            <p:cNvPr id="19" name="Google Shape;348;p45">
              <a:extLst>
                <a:ext uri="{FF2B5EF4-FFF2-40B4-BE49-F238E27FC236}">
                  <a16:creationId xmlns:a16="http://schemas.microsoft.com/office/drawing/2014/main" id="{24639AF1-FA0D-C0C2-29B2-6F62FC4EB775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9;p45">
              <a:extLst>
                <a:ext uri="{FF2B5EF4-FFF2-40B4-BE49-F238E27FC236}">
                  <a16:creationId xmlns:a16="http://schemas.microsoft.com/office/drawing/2014/main" id="{2AFEE25E-E1CB-E2EB-C89C-3EB2DB32AFF7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50;p45">
              <a:extLst>
                <a:ext uri="{FF2B5EF4-FFF2-40B4-BE49-F238E27FC236}">
                  <a16:creationId xmlns:a16="http://schemas.microsoft.com/office/drawing/2014/main" id="{4781C709-46ED-F17E-8546-65196443DDA7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326;p45">
            <a:extLst>
              <a:ext uri="{FF2B5EF4-FFF2-40B4-BE49-F238E27FC236}">
                <a16:creationId xmlns:a16="http://schemas.microsoft.com/office/drawing/2014/main" id="{10503A2C-44CD-0E7E-1709-DDA3478A15EF}"/>
              </a:ext>
            </a:extLst>
          </p:cNvPr>
          <p:cNvGrpSpPr/>
          <p:nvPr/>
        </p:nvGrpSpPr>
        <p:grpSpPr>
          <a:xfrm>
            <a:off x="104774" y="111218"/>
            <a:ext cx="1398906" cy="1739218"/>
            <a:chOff x="0" y="46600"/>
            <a:chExt cx="3121800" cy="5004600"/>
          </a:xfrm>
        </p:grpSpPr>
        <p:sp>
          <p:nvSpPr>
            <p:cNvPr id="26" name="Google Shape;327;p45">
              <a:extLst>
                <a:ext uri="{FF2B5EF4-FFF2-40B4-BE49-F238E27FC236}">
                  <a16:creationId xmlns:a16="http://schemas.microsoft.com/office/drawing/2014/main" id="{6FDD07D5-1E56-62E1-24BB-F617CD77BB1A}"/>
                </a:ext>
              </a:extLst>
            </p:cNvPr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8;p45">
              <a:extLst>
                <a:ext uri="{FF2B5EF4-FFF2-40B4-BE49-F238E27FC236}">
                  <a16:creationId xmlns:a16="http://schemas.microsoft.com/office/drawing/2014/main" id="{98F6A2E8-5006-D436-089A-3DA25ACC720E}"/>
                </a:ext>
              </a:extLst>
            </p:cNvPr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9;p45">
              <a:extLst>
                <a:ext uri="{FF2B5EF4-FFF2-40B4-BE49-F238E27FC236}">
                  <a16:creationId xmlns:a16="http://schemas.microsoft.com/office/drawing/2014/main" id="{561B731B-D788-1190-1D30-D223D9D49508}"/>
                </a:ext>
              </a:extLst>
            </p:cNvPr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357;p46">
            <a:extLst>
              <a:ext uri="{FF2B5EF4-FFF2-40B4-BE49-F238E27FC236}">
                <a16:creationId xmlns:a16="http://schemas.microsoft.com/office/drawing/2014/main" id="{F340BAC5-6350-33B7-708E-C13EF60D706B}"/>
              </a:ext>
            </a:extLst>
          </p:cNvPr>
          <p:cNvSpPr/>
          <p:nvPr/>
        </p:nvSpPr>
        <p:spPr>
          <a:xfrm>
            <a:off x="-1679204" y="365020"/>
            <a:ext cx="1228990" cy="122899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03658" y="35373"/>
                </a:moveTo>
                <a:lnTo>
                  <a:pt x="103658" y="8192"/>
                </a:lnTo>
                <a:cubicBezTo>
                  <a:pt x="103658" y="3566"/>
                  <a:pt x="100080" y="0"/>
                  <a:pt x="95439" y="0"/>
                </a:cubicBezTo>
                <a:cubicBezTo>
                  <a:pt x="90797" y="0"/>
                  <a:pt x="87316" y="3566"/>
                  <a:pt x="87316" y="8192"/>
                </a:cubicBezTo>
                <a:lnTo>
                  <a:pt x="87316" y="10409"/>
                </a:lnTo>
                <a:lnTo>
                  <a:pt x="45543" y="22939"/>
                </a:lnTo>
                <a:lnTo>
                  <a:pt x="5414" y="27277"/>
                </a:lnTo>
                <a:cubicBezTo>
                  <a:pt x="2417" y="27277"/>
                  <a:pt x="0" y="29686"/>
                  <a:pt x="0" y="32674"/>
                </a:cubicBezTo>
                <a:lnTo>
                  <a:pt x="0" y="70746"/>
                </a:lnTo>
                <a:cubicBezTo>
                  <a:pt x="0" y="73734"/>
                  <a:pt x="2417" y="76240"/>
                  <a:pt x="5414" y="76240"/>
                </a:cubicBezTo>
                <a:lnTo>
                  <a:pt x="23980" y="78361"/>
                </a:lnTo>
                <a:lnTo>
                  <a:pt x="32683" y="117783"/>
                </a:lnTo>
                <a:lnTo>
                  <a:pt x="32683" y="117783"/>
                </a:lnTo>
                <a:cubicBezTo>
                  <a:pt x="32973" y="118939"/>
                  <a:pt x="34037" y="120000"/>
                  <a:pt x="35390" y="120000"/>
                </a:cubicBezTo>
                <a:lnTo>
                  <a:pt x="57244" y="120000"/>
                </a:lnTo>
                <a:cubicBezTo>
                  <a:pt x="58887" y="120000"/>
                  <a:pt x="59951" y="118939"/>
                  <a:pt x="59951" y="117301"/>
                </a:cubicBezTo>
                <a:lnTo>
                  <a:pt x="59951" y="116722"/>
                </a:lnTo>
                <a:lnTo>
                  <a:pt x="59951" y="116722"/>
                </a:lnTo>
                <a:lnTo>
                  <a:pt x="52312" y="82987"/>
                </a:lnTo>
                <a:lnTo>
                  <a:pt x="87316" y="93301"/>
                </a:lnTo>
                <a:lnTo>
                  <a:pt x="87316" y="95518"/>
                </a:lnTo>
                <a:cubicBezTo>
                  <a:pt x="87316" y="100144"/>
                  <a:pt x="90797" y="103710"/>
                  <a:pt x="95439" y="103710"/>
                </a:cubicBezTo>
                <a:cubicBezTo>
                  <a:pt x="100080" y="103710"/>
                  <a:pt x="103658" y="100144"/>
                  <a:pt x="103658" y="95518"/>
                </a:cubicBezTo>
                <a:lnTo>
                  <a:pt x="103658" y="68337"/>
                </a:lnTo>
                <a:cubicBezTo>
                  <a:pt x="112651" y="68337"/>
                  <a:pt x="120000" y="61012"/>
                  <a:pt x="120000" y="51951"/>
                </a:cubicBezTo>
                <a:cubicBezTo>
                  <a:pt x="120000" y="42987"/>
                  <a:pt x="112651" y="35373"/>
                  <a:pt x="103658" y="35373"/>
                </a:cubicBezTo>
                <a:close/>
                <a:moveTo>
                  <a:pt x="5414" y="70746"/>
                </a:moveTo>
                <a:lnTo>
                  <a:pt x="5414" y="59855"/>
                </a:lnTo>
                <a:lnTo>
                  <a:pt x="19049" y="59855"/>
                </a:lnTo>
                <a:cubicBezTo>
                  <a:pt x="20692" y="59855"/>
                  <a:pt x="21756" y="58795"/>
                  <a:pt x="21756" y="57156"/>
                </a:cubicBezTo>
                <a:cubicBezTo>
                  <a:pt x="21756" y="55518"/>
                  <a:pt x="20692" y="54457"/>
                  <a:pt x="19049" y="54457"/>
                </a:cubicBezTo>
                <a:lnTo>
                  <a:pt x="5414" y="54457"/>
                </a:lnTo>
                <a:lnTo>
                  <a:pt x="5414" y="48963"/>
                </a:lnTo>
                <a:lnTo>
                  <a:pt x="13634" y="48963"/>
                </a:lnTo>
                <a:cubicBezTo>
                  <a:pt x="15278" y="48963"/>
                  <a:pt x="16341" y="47903"/>
                  <a:pt x="16341" y="46265"/>
                </a:cubicBezTo>
                <a:cubicBezTo>
                  <a:pt x="16341" y="44626"/>
                  <a:pt x="15278" y="43566"/>
                  <a:pt x="13634" y="43566"/>
                </a:cubicBezTo>
                <a:lnTo>
                  <a:pt x="5414" y="43566"/>
                </a:lnTo>
                <a:lnTo>
                  <a:pt x="5414" y="32674"/>
                </a:lnTo>
                <a:lnTo>
                  <a:pt x="43609" y="28337"/>
                </a:lnTo>
                <a:lnTo>
                  <a:pt x="43609" y="74891"/>
                </a:lnTo>
                <a:lnTo>
                  <a:pt x="5414" y="70746"/>
                </a:lnTo>
                <a:close/>
                <a:moveTo>
                  <a:pt x="35197" y="103421"/>
                </a:moveTo>
                <a:lnTo>
                  <a:pt x="29685" y="78939"/>
                </a:lnTo>
                <a:lnTo>
                  <a:pt x="45253" y="80578"/>
                </a:lnTo>
                <a:lnTo>
                  <a:pt x="46317" y="80867"/>
                </a:lnTo>
                <a:lnTo>
                  <a:pt x="51248" y="103421"/>
                </a:lnTo>
                <a:lnTo>
                  <a:pt x="35197" y="103421"/>
                </a:lnTo>
                <a:close/>
                <a:moveTo>
                  <a:pt x="52602" y="108819"/>
                </a:moveTo>
                <a:lnTo>
                  <a:pt x="53763" y="114313"/>
                </a:lnTo>
                <a:lnTo>
                  <a:pt x="37324" y="114313"/>
                </a:lnTo>
                <a:lnTo>
                  <a:pt x="36261" y="108819"/>
                </a:lnTo>
                <a:lnTo>
                  <a:pt x="52602" y="108819"/>
                </a:lnTo>
                <a:close/>
                <a:moveTo>
                  <a:pt x="87316" y="87325"/>
                </a:moveTo>
                <a:lnTo>
                  <a:pt x="49121" y="75951"/>
                </a:lnTo>
                <a:lnTo>
                  <a:pt x="49121" y="27277"/>
                </a:lnTo>
                <a:lnTo>
                  <a:pt x="87316" y="15807"/>
                </a:lnTo>
                <a:lnTo>
                  <a:pt x="87316" y="87325"/>
                </a:lnTo>
                <a:close/>
                <a:moveTo>
                  <a:pt x="98243" y="95228"/>
                </a:moveTo>
                <a:cubicBezTo>
                  <a:pt x="98243" y="96867"/>
                  <a:pt x="97082" y="97927"/>
                  <a:pt x="95439" y="97927"/>
                </a:cubicBezTo>
                <a:cubicBezTo>
                  <a:pt x="93795" y="97927"/>
                  <a:pt x="92731" y="96867"/>
                  <a:pt x="92731" y="95228"/>
                </a:cubicBezTo>
                <a:lnTo>
                  <a:pt x="92731" y="8192"/>
                </a:lnTo>
                <a:cubicBezTo>
                  <a:pt x="92731" y="6554"/>
                  <a:pt x="93795" y="5493"/>
                  <a:pt x="95439" y="5493"/>
                </a:cubicBezTo>
                <a:cubicBezTo>
                  <a:pt x="97082" y="5493"/>
                  <a:pt x="98243" y="6554"/>
                  <a:pt x="98243" y="8192"/>
                </a:cubicBezTo>
                <a:lnTo>
                  <a:pt x="98243" y="95228"/>
                </a:lnTo>
                <a:close/>
                <a:moveTo>
                  <a:pt x="103658" y="62650"/>
                </a:moveTo>
                <a:lnTo>
                  <a:pt x="103658" y="40867"/>
                </a:lnTo>
                <a:cubicBezTo>
                  <a:pt x="109653" y="40867"/>
                  <a:pt x="114585" y="45783"/>
                  <a:pt x="114585" y="51759"/>
                </a:cubicBezTo>
                <a:cubicBezTo>
                  <a:pt x="114585" y="57734"/>
                  <a:pt x="109653" y="62650"/>
                  <a:pt x="103658" y="62650"/>
                </a:cubicBezTo>
                <a:close/>
              </a:path>
            </a:pathLst>
          </a:cu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BE4587-F6C6-5E1E-782F-8EA558FEDFDD}"/>
              </a:ext>
            </a:extLst>
          </p:cNvPr>
          <p:cNvSpPr/>
          <p:nvPr/>
        </p:nvSpPr>
        <p:spPr>
          <a:xfrm>
            <a:off x="2777277" y="670680"/>
            <a:ext cx="35894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Phân Tích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7BF03C4-CE68-27A5-61F3-62D925CB1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277" y="1547566"/>
            <a:ext cx="4263784" cy="311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CC765D-5BD0-9943-B589-36FA10EE96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836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 tích</a:t>
            </a:r>
            <a:endParaRPr dirty="0"/>
          </a:p>
        </p:txBody>
      </p:sp>
      <p:sp>
        <p:nvSpPr>
          <p:cNvPr id="365" name="Google Shape;365;p47"/>
          <p:cNvSpPr/>
          <p:nvPr/>
        </p:nvSpPr>
        <p:spPr>
          <a:xfrm>
            <a:off x="562000" y="1562100"/>
            <a:ext cx="2626800" cy="1468800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Mô hình sơ đồ triển khai</a:t>
            </a:r>
            <a:endParaRPr sz="24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66" name="Google Shape;366;p47"/>
          <p:cNvSpPr/>
          <p:nvPr/>
        </p:nvSpPr>
        <p:spPr>
          <a:xfrm>
            <a:off x="3258600" y="3105800"/>
            <a:ext cx="2626800" cy="1468800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Sơ đồ UseCase</a:t>
            </a:r>
            <a:endParaRPr sz="2400" dirty="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67" name="Google Shape;367;p47"/>
          <p:cNvSpPr/>
          <p:nvPr/>
        </p:nvSpPr>
        <p:spPr>
          <a:xfrm>
            <a:off x="5955200" y="1562100"/>
            <a:ext cx="2626800" cy="1468800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400" dirty="0">
                <a:solidFill>
                  <a:schemeClr val="bg1"/>
                </a:solidFill>
                <a:effectLst/>
                <a:latin typeface="Muli"/>
                <a:ea typeface="Calibri" panose="020F0502020204030204" pitchFamily="34" charset="0"/>
              </a:rPr>
              <a:t>Đặc tả yêu cầu khách hàng</a:t>
            </a:r>
            <a:endParaRPr sz="2400" dirty="0">
              <a:solidFill>
                <a:schemeClr val="bg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70" name="Google Shape;370;p47" descr="typing-690856.jpg"/>
          <p:cNvPicPr preferRelativeResize="0"/>
          <p:nvPr/>
        </p:nvPicPr>
        <p:blipFill rotWithShape="1">
          <a:blip r:embed="rId3">
            <a:alphaModFix/>
          </a:blip>
          <a:srcRect b="16128"/>
          <a:stretch/>
        </p:blipFill>
        <p:spPr>
          <a:xfrm>
            <a:off x="5955200" y="3105800"/>
            <a:ext cx="2626798" cy="1468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" name="Google Shape;371;p47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72" name="Google Shape;372;p4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6CB594E-5E8E-7954-C8CC-15276BFD5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00" y="3105800"/>
            <a:ext cx="2626800" cy="146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622F5A-EE1A-00A6-1C95-94A0B7ACDB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8600" y="1553471"/>
            <a:ext cx="2626800" cy="146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5C29AF-7551-1887-83B8-F3B084EE1A7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/>
      <p:bldP spid="366" grpId="0" animBg="1"/>
      <p:bldP spid="36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 tích</a:t>
            </a:r>
            <a:endParaRPr dirty="0"/>
          </a:p>
        </p:txBody>
      </p:sp>
      <p:sp>
        <p:nvSpPr>
          <p:cNvPr id="363" name="Google Shape;363;p47"/>
          <p:cNvSpPr txBox="1">
            <a:spLocks noGrp="1"/>
          </p:cNvSpPr>
          <p:nvPr>
            <p:ph type="sub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>
                <a:solidFill>
                  <a:schemeClr val="tx1"/>
                </a:solidFill>
                <a:latin typeface="Muli"/>
                <a:ea typeface="Muli"/>
                <a:cs typeface="Muli"/>
                <a:sym typeface="Muli"/>
              </a:rPr>
              <a:t>Mô hình sơ đồ triển khai</a:t>
            </a:r>
          </a:p>
        </p:txBody>
      </p:sp>
      <p:grpSp>
        <p:nvGrpSpPr>
          <p:cNvPr id="371" name="Google Shape;371;p47"/>
          <p:cNvGrpSpPr/>
          <p:nvPr/>
        </p:nvGrpSpPr>
        <p:grpSpPr>
          <a:xfrm rot="5400000">
            <a:off x="8641234" y="411193"/>
            <a:ext cx="278152" cy="345818"/>
            <a:chOff x="0" y="46600"/>
            <a:chExt cx="3121800" cy="5004600"/>
          </a:xfrm>
        </p:grpSpPr>
        <p:sp>
          <p:nvSpPr>
            <p:cNvPr id="372" name="Google Shape;372;p4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7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6CB594E-5E8E-7954-C8CC-15276BFD5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799" y="1335125"/>
            <a:ext cx="5696401" cy="31851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3E9042-97ED-EEF8-522A-63E0A13A1F2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21556" cy="3470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D373AE-15B3-7D8B-2C77-86AFE29C4DC8}"/>
              </a:ext>
            </a:extLst>
          </p:cNvPr>
          <p:cNvSpPr/>
          <p:nvPr/>
        </p:nvSpPr>
        <p:spPr>
          <a:xfrm>
            <a:off x="2361537" y="3868299"/>
            <a:ext cx="826936" cy="393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2545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" grpId="0" build="p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TM02900743[[fn=Organic]]</Template>
  <TotalTime>187</TotalTime>
  <Words>1145</Words>
  <Application>Microsoft Office PowerPoint</Application>
  <PresentationFormat>On-screen Show (16:9)</PresentationFormat>
  <Paragraphs>262</Paragraphs>
  <Slides>46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Garamond</vt:lpstr>
      <vt:lpstr>Tahoma</vt:lpstr>
      <vt:lpstr>Muli</vt:lpstr>
      <vt:lpstr>Calibri</vt:lpstr>
      <vt:lpstr>Open Sans</vt:lpstr>
      <vt:lpstr>Times New Roman</vt:lpstr>
      <vt:lpstr>Arial Black</vt:lpstr>
      <vt:lpstr>Wingdings</vt:lpstr>
      <vt:lpstr>Arial</vt:lpstr>
      <vt:lpstr>Organic</vt:lpstr>
      <vt:lpstr>PowerPoint Presentation</vt:lpstr>
      <vt:lpstr>CÁC THÀNH VIÊN</vt:lpstr>
      <vt:lpstr>PowerPoint Presentation</vt:lpstr>
      <vt:lpstr>Các nội dung chính</vt:lpstr>
      <vt:lpstr>PowerPoint Presentation</vt:lpstr>
      <vt:lpstr>PowerPoint Presentation</vt:lpstr>
      <vt:lpstr>PowerPoint Presentation</vt:lpstr>
      <vt:lpstr>Phân tích</vt:lpstr>
      <vt:lpstr>Phân tích</vt:lpstr>
      <vt:lpstr>Phân tích</vt:lpstr>
      <vt:lpstr>Phân tích</vt:lpstr>
      <vt:lpstr>3.1 Khái quái chức năng</vt:lpstr>
      <vt:lpstr>3.2 Activity Diagram</vt:lpstr>
      <vt:lpstr>3.2 Activity Diagram</vt:lpstr>
      <vt:lpstr>3.2 Activity Diagram</vt:lpstr>
      <vt:lpstr>3.2 Activity Diagram</vt:lpstr>
      <vt:lpstr>3.2 Activity Diagram</vt:lpstr>
      <vt:lpstr>3.2 Activity Diagram</vt:lpstr>
      <vt:lpstr>3.2 Activity Diagram</vt:lpstr>
      <vt:lpstr>3.3  Entity Relationship Diagram </vt:lpstr>
      <vt:lpstr>3.3  Class Diagram </vt:lpstr>
      <vt:lpstr>PowerPoint Presentation</vt:lpstr>
      <vt:lpstr>Thiết kế</vt:lpstr>
      <vt:lpstr>Thiết kế</vt:lpstr>
      <vt:lpstr>Thiết kế</vt:lpstr>
      <vt:lpstr>Thiết kế</vt:lpstr>
      <vt:lpstr>Thiết kế</vt:lpstr>
      <vt:lpstr>Thiết kế</vt:lpstr>
      <vt:lpstr>Thiết kế</vt:lpstr>
      <vt:lpstr>Thiết kế</vt:lpstr>
      <vt:lpstr>Thiết kế</vt:lpstr>
      <vt:lpstr>Thiết kế</vt:lpstr>
      <vt:lpstr>Thiết kế</vt:lpstr>
      <vt:lpstr>Đóng gói</vt:lpstr>
      <vt:lpstr>Tổng kết quá trình</vt:lpstr>
      <vt:lpstr>Tổng kết tiến độ</vt:lpstr>
      <vt:lpstr>Tổng kết tiến độ</vt:lpstr>
      <vt:lpstr>Tổng kết tiến độ</vt:lpstr>
      <vt:lpstr>Tổng kết tiến độ</vt:lpstr>
      <vt:lpstr>Tổng kết tiến độ</vt:lpstr>
      <vt:lpstr>Tổng kết tiến độ</vt:lpstr>
      <vt:lpstr>Tổng kết tiến độ</vt:lpstr>
      <vt:lpstr>Tổng kết tiến độ</vt:lpstr>
      <vt:lpstr>Khó khăn và Thuận lợi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Dự án 1</dc:title>
  <dc:creator>Nguyễn Minh Hậu</dc:creator>
  <cp:lastModifiedBy>Nguyễn Minh Hậu</cp:lastModifiedBy>
  <cp:revision>84</cp:revision>
  <dcterms:modified xsi:type="dcterms:W3CDTF">2022-12-19T06:06:15Z</dcterms:modified>
</cp:coreProperties>
</file>